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notesMasterIdLst>
    <p:notesMasterId r:id="rId11"/>
  </p:notesMasterIdLst>
  <p:sldIdLst>
    <p:sldId id="256" r:id="rId2"/>
    <p:sldId id="282" r:id="rId3"/>
    <p:sldId id="257" r:id="rId4"/>
    <p:sldId id="293" r:id="rId5"/>
    <p:sldId id="296" r:id="rId6"/>
    <p:sldId id="297" r:id="rId7"/>
    <p:sldId id="298" r:id="rId8"/>
    <p:sldId id="299" r:id="rId9"/>
    <p:sldId id="314" r:id="rId10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71" autoAdjust="0"/>
    <p:restoredTop sz="94721" autoAdjust="0"/>
  </p:normalViewPr>
  <p:slideViewPr>
    <p:cSldViewPr>
      <p:cViewPr varScale="1">
        <p:scale>
          <a:sx n="62" d="100"/>
          <a:sy n="62" d="100"/>
        </p:scale>
        <p:origin x="1412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CFD77D-C3B9-48B2-954E-C42C0A5B5BFA}" type="doc">
      <dgm:prSet loTypeId="urn:microsoft.com/office/officeart/2005/8/layout/hierarchy3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ES"/>
        </a:p>
      </dgm:t>
    </dgm:pt>
    <dgm:pt modelId="{E62394F4-C40B-4BE4-868A-61FB00EAAE27}">
      <dgm:prSet phldrT="[Texto]" custT="1"/>
      <dgm:spPr/>
      <dgm:t>
        <a:bodyPr/>
        <a:lstStyle/>
        <a:p>
          <a:r>
            <a:rPr lang="es-E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MF0620_1: MECANIZADO BASICO</a:t>
          </a:r>
        </a:p>
      </dgm:t>
    </dgm:pt>
    <dgm:pt modelId="{6F0AD1D9-0187-48B6-B97F-37519092BC5D}" type="parTrans" cxnId="{F6F386A5-CFC8-4FE3-BBC1-D9B971A2F2BD}">
      <dgm:prSet/>
      <dgm:spPr/>
      <dgm:t>
        <a:bodyPr/>
        <a:lstStyle/>
        <a:p>
          <a:endParaRPr lang="es-ES"/>
        </a:p>
      </dgm:t>
    </dgm:pt>
    <dgm:pt modelId="{B8035901-4108-4984-AF6B-99738859D013}" type="sibTrans" cxnId="{F6F386A5-CFC8-4FE3-BBC1-D9B971A2F2BD}">
      <dgm:prSet/>
      <dgm:spPr/>
      <dgm:t>
        <a:bodyPr/>
        <a:lstStyle/>
        <a:p>
          <a:endParaRPr lang="es-ES"/>
        </a:p>
      </dgm:t>
    </dgm:pt>
    <dgm:pt modelId="{BA0DD32D-1BBB-436A-BED4-CA094BF7CFEF}">
      <dgm:prSet phldrT="[Texto]" custT="1"/>
      <dgm:spPr/>
      <dgm:t>
        <a:bodyPr/>
        <a:lstStyle/>
        <a:p>
          <a:pPr algn="ctr"/>
          <a:r>
            <a:rPr lang="es-ES" sz="1600" b="1" dirty="0">
              <a:latin typeface="+mj-lt"/>
            </a:rPr>
            <a:t>REALIZAR   EL TRAZADO Y MECANIZADO</a:t>
          </a:r>
        </a:p>
      </dgm:t>
    </dgm:pt>
    <dgm:pt modelId="{85260B9F-2CB0-4E57-B231-98441EB357E7}" type="parTrans" cxnId="{226C9008-AB79-4713-B2C3-4BF41AA009FD}">
      <dgm:prSet/>
      <dgm:spPr/>
      <dgm:t>
        <a:bodyPr/>
        <a:lstStyle/>
        <a:p>
          <a:endParaRPr lang="es-ES"/>
        </a:p>
      </dgm:t>
    </dgm:pt>
    <dgm:pt modelId="{17916FA8-0198-461F-A73E-E73BC69071D3}" type="sibTrans" cxnId="{226C9008-AB79-4713-B2C3-4BF41AA009FD}">
      <dgm:prSet/>
      <dgm:spPr/>
      <dgm:t>
        <a:bodyPr/>
        <a:lstStyle/>
        <a:p>
          <a:endParaRPr lang="es-ES"/>
        </a:p>
      </dgm:t>
    </dgm:pt>
    <dgm:pt modelId="{D2E24917-1290-4995-B801-E88526B031C4}">
      <dgm:prSet phldrT="[Texto]" custT="1"/>
      <dgm:spPr/>
      <dgm:t>
        <a:bodyPr/>
        <a:lstStyle/>
        <a:p>
          <a:r>
            <a:rPr lang="es-ES" sz="1600" b="1" dirty="0">
              <a:latin typeface="+mj-lt"/>
            </a:rPr>
            <a:t>SELECCIONAR LOS UTILES Y HERRAMIENTAS NECESARIOS PARA EL PROCESO</a:t>
          </a:r>
        </a:p>
      </dgm:t>
    </dgm:pt>
    <dgm:pt modelId="{BA180BA1-490A-46CC-868C-6FA58BA1C472}" type="parTrans" cxnId="{F022D557-FB32-486A-8510-F361BC70DE78}">
      <dgm:prSet/>
      <dgm:spPr/>
      <dgm:t>
        <a:bodyPr/>
        <a:lstStyle/>
        <a:p>
          <a:endParaRPr lang="es-ES"/>
        </a:p>
      </dgm:t>
    </dgm:pt>
    <dgm:pt modelId="{39A0D1CE-7628-4859-A575-8F50CC6F9D0A}" type="sibTrans" cxnId="{F022D557-FB32-486A-8510-F361BC70DE78}">
      <dgm:prSet/>
      <dgm:spPr/>
      <dgm:t>
        <a:bodyPr/>
        <a:lstStyle/>
        <a:p>
          <a:endParaRPr lang="es-ES"/>
        </a:p>
      </dgm:t>
    </dgm:pt>
    <dgm:pt modelId="{01665989-C455-40D2-8740-FD7C2002EC21}">
      <dgm:prSet phldrT="[Texto]" custT="1"/>
      <dgm:spPr/>
      <dgm:t>
        <a:bodyPr/>
        <a:lstStyle/>
        <a:p>
          <a:r>
            <a:rPr lang="es-ES" sz="1600" b="1" dirty="0">
              <a:latin typeface="+mj-lt"/>
            </a:rPr>
            <a:t>EJECUTAR UNIONES SOLDADAS</a:t>
          </a:r>
        </a:p>
      </dgm:t>
    </dgm:pt>
    <dgm:pt modelId="{F554ACDD-F34B-45B2-9F9B-220CDCEE689E}" type="parTrans" cxnId="{82054C51-9851-428D-8F5A-E658BB94DFB1}">
      <dgm:prSet/>
      <dgm:spPr/>
      <dgm:t>
        <a:bodyPr/>
        <a:lstStyle/>
        <a:p>
          <a:endParaRPr lang="es-ES"/>
        </a:p>
      </dgm:t>
    </dgm:pt>
    <dgm:pt modelId="{A2554935-FE77-4D7E-9884-8AEDEA883B08}" type="sibTrans" cxnId="{82054C51-9851-428D-8F5A-E658BB94DFB1}">
      <dgm:prSet/>
      <dgm:spPr/>
      <dgm:t>
        <a:bodyPr/>
        <a:lstStyle/>
        <a:p>
          <a:endParaRPr lang="es-ES"/>
        </a:p>
      </dgm:t>
    </dgm:pt>
    <dgm:pt modelId="{8BF917BA-E605-4988-B84B-7260EF62C8DB}">
      <dgm:prSet phldrT="[Texto]" custT="1"/>
      <dgm:spPr/>
      <dgm:t>
        <a:bodyPr/>
        <a:lstStyle/>
        <a:p>
          <a:r>
            <a:rPr lang="es-ES" sz="1600" b="1" dirty="0">
              <a:latin typeface="+mj-lt"/>
            </a:rPr>
            <a:t>EJECUTAR TODAS LAS OPERACIONES DE ACUERDO CON LAS NORMAS DE PREVENCION DE RIESGOS LABORALES</a:t>
          </a:r>
        </a:p>
      </dgm:t>
    </dgm:pt>
    <dgm:pt modelId="{D5B69CAC-4BD2-4FB9-A73F-09B890DDC25D}" type="parTrans" cxnId="{7241B609-E603-4C8E-BAE3-E73B8FC7F59F}">
      <dgm:prSet/>
      <dgm:spPr/>
      <dgm:t>
        <a:bodyPr/>
        <a:lstStyle/>
        <a:p>
          <a:endParaRPr lang="es-ES"/>
        </a:p>
      </dgm:t>
    </dgm:pt>
    <dgm:pt modelId="{75ACA7E9-808D-451C-8ACD-5ABCC12B5267}" type="sibTrans" cxnId="{7241B609-E603-4C8E-BAE3-E73B8FC7F59F}">
      <dgm:prSet/>
      <dgm:spPr/>
      <dgm:t>
        <a:bodyPr/>
        <a:lstStyle/>
        <a:p>
          <a:endParaRPr lang="es-ES"/>
        </a:p>
      </dgm:t>
    </dgm:pt>
    <dgm:pt modelId="{593D616D-1733-4B26-89C2-64C2582D90B0}" type="pres">
      <dgm:prSet presAssocID="{CBCFD77D-C3B9-48B2-954E-C42C0A5B5BF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0548E75-CDCF-43BB-9899-0D5E9F2ED53E}" type="pres">
      <dgm:prSet presAssocID="{E62394F4-C40B-4BE4-868A-61FB00EAAE27}" presName="root" presStyleCnt="0"/>
      <dgm:spPr/>
    </dgm:pt>
    <dgm:pt modelId="{42B08C8B-85F1-4DD7-AFCA-C210992B11D9}" type="pres">
      <dgm:prSet presAssocID="{E62394F4-C40B-4BE4-868A-61FB00EAAE27}" presName="rootComposite" presStyleCnt="0"/>
      <dgm:spPr/>
    </dgm:pt>
    <dgm:pt modelId="{A73DA5A2-D3AD-40B2-8A84-8A84587599FE}" type="pres">
      <dgm:prSet presAssocID="{E62394F4-C40B-4BE4-868A-61FB00EAAE27}" presName="rootText" presStyleLbl="node1" presStyleIdx="0" presStyleCnt="1" custScaleX="346289" custScaleY="104580" custLinFactNeighborX="-1280" custLinFactNeighborY="-11321"/>
      <dgm:spPr/>
    </dgm:pt>
    <dgm:pt modelId="{6657DFB5-05D2-4F47-A837-38EAF1F79EA8}" type="pres">
      <dgm:prSet presAssocID="{E62394F4-C40B-4BE4-868A-61FB00EAAE27}" presName="rootConnector" presStyleLbl="node1" presStyleIdx="0" presStyleCnt="1"/>
      <dgm:spPr/>
    </dgm:pt>
    <dgm:pt modelId="{8804360C-DD99-4825-A660-43921430E856}" type="pres">
      <dgm:prSet presAssocID="{E62394F4-C40B-4BE4-868A-61FB00EAAE27}" presName="childShape" presStyleCnt="0"/>
      <dgm:spPr/>
    </dgm:pt>
    <dgm:pt modelId="{16AC33D0-D61D-4323-B455-69DE232FBA03}" type="pres">
      <dgm:prSet presAssocID="{85260B9F-2CB0-4E57-B231-98441EB357E7}" presName="Name13" presStyleLbl="parChTrans1D2" presStyleIdx="0" presStyleCnt="4"/>
      <dgm:spPr/>
    </dgm:pt>
    <dgm:pt modelId="{C85D5991-9ED1-429E-94D1-05FD64FBE472}" type="pres">
      <dgm:prSet presAssocID="{BA0DD32D-1BBB-436A-BED4-CA094BF7CFEF}" presName="childText" presStyleLbl="bgAcc1" presStyleIdx="0" presStyleCnt="4" custScaleX="309455" custScaleY="49689">
        <dgm:presLayoutVars>
          <dgm:bulletEnabled val="1"/>
        </dgm:presLayoutVars>
      </dgm:prSet>
      <dgm:spPr/>
    </dgm:pt>
    <dgm:pt modelId="{13E03B28-42C9-40B3-BA8E-CF12827E119D}" type="pres">
      <dgm:prSet presAssocID="{BA180BA1-490A-46CC-868C-6FA58BA1C472}" presName="Name13" presStyleLbl="parChTrans1D2" presStyleIdx="1" presStyleCnt="4"/>
      <dgm:spPr/>
    </dgm:pt>
    <dgm:pt modelId="{8DAFB633-D620-4902-9133-B2ED45084A4E}" type="pres">
      <dgm:prSet presAssocID="{D2E24917-1290-4995-B801-E88526B031C4}" presName="childText" presStyleLbl="bgAcc1" presStyleIdx="1" presStyleCnt="4" custScaleX="309455" custScaleY="49689">
        <dgm:presLayoutVars>
          <dgm:bulletEnabled val="1"/>
        </dgm:presLayoutVars>
      </dgm:prSet>
      <dgm:spPr/>
    </dgm:pt>
    <dgm:pt modelId="{DAB9E395-D9D4-47F2-9BD7-33F2832186E5}" type="pres">
      <dgm:prSet presAssocID="{F554ACDD-F34B-45B2-9F9B-220CDCEE689E}" presName="Name13" presStyleLbl="parChTrans1D2" presStyleIdx="2" presStyleCnt="4"/>
      <dgm:spPr/>
    </dgm:pt>
    <dgm:pt modelId="{77AF2CFE-AD8D-4546-AD00-F6331087870D}" type="pres">
      <dgm:prSet presAssocID="{01665989-C455-40D2-8740-FD7C2002EC21}" presName="childText" presStyleLbl="bgAcc1" presStyleIdx="2" presStyleCnt="4" custScaleX="309455" custScaleY="49689">
        <dgm:presLayoutVars>
          <dgm:bulletEnabled val="1"/>
        </dgm:presLayoutVars>
      </dgm:prSet>
      <dgm:spPr/>
    </dgm:pt>
    <dgm:pt modelId="{77B540A8-5566-4C85-A8E9-7E038EDA125E}" type="pres">
      <dgm:prSet presAssocID="{D5B69CAC-4BD2-4FB9-A73F-09B890DDC25D}" presName="Name13" presStyleLbl="parChTrans1D2" presStyleIdx="3" presStyleCnt="4"/>
      <dgm:spPr/>
    </dgm:pt>
    <dgm:pt modelId="{848ECBE4-FB90-4767-A1D3-6B74212F14AC}" type="pres">
      <dgm:prSet presAssocID="{8BF917BA-E605-4988-B84B-7260EF62C8DB}" presName="childText" presStyleLbl="bgAcc1" presStyleIdx="3" presStyleCnt="4" custScaleX="309455" custScaleY="49689">
        <dgm:presLayoutVars>
          <dgm:bulletEnabled val="1"/>
        </dgm:presLayoutVars>
      </dgm:prSet>
      <dgm:spPr/>
    </dgm:pt>
  </dgm:ptLst>
  <dgm:cxnLst>
    <dgm:cxn modelId="{226C9008-AB79-4713-B2C3-4BF41AA009FD}" srcId="{E62394F4-C40B-4BE4-868A-61FB00EAAE27}" destId="{BA0DD32D-1BBB-436A-BED4-CA094BF7CFEF}" srcOrd="0" destOrd="0" parTransId="{85260B9F-2CB0-4E57-B231-98441EB357E7}" sibTransId="{17916FA8-0198-461F-A73E-E73BC69071D3}"/>
    <dgm:cxn modelId="{7241B609-E603-4C8E-BAE3-E73B8FC7F59F}" srcId="{E62394F4-C40B-4BE4-868A-61FB00EAAE27}" destId="{8BF917BA-E605-4988-B84B-7260EF62C8DB}" srcOrd="3" destOrd="0" parTransId="{D5B69CAC-4BD2-4FB9-A73F-09B890DDC25D}" sibTransId="{75ACA7E9-808D-451C-8ACD-5ABCC12B5267}"/>
    <dgm:cxn modelId="{61481615-E378-4F19-8C62-3332AB87FB84}" type="presOf" srcId="{CBCFD77D-C3B9-48B2-954E-C42C0A5B5BFA}" destId="{593D616D-1733-4B26-89C2-64C2582D90B0}" srcOrd="0" destOrd="0" presId="urn:microsoft.com/office/officeart/2005/8/layout/hierarchy3"/>
    <dgm:cxn modelId="{F22E681E-DC14-430C-9EAC-5FDA8B41234B}" type="presOf" srcId="{F554ACDD-F34B-45B2-9F9B-220CDCEE689E}" destId="{DAB9E395-D9D4-47F2-9BD7-33F2832186E5}" srcOrd="0" destOrd="0" presId="urn:microsoft.com/office/officeart/2005/8/layout/hierarchy3"/>
    <dgm:cxn modelId="{69DC612E-9574-44C5-AA80-A4CDC33ABDA7}" type="presOf" srcId="{85260B9F-2CB0-4E57-B231-98441EB357E7}" destId="{16AC33D0-D61D-4323-B455-69DE232FBA03}" srcOrd="0" destOrd="0" presId="urn:microsoft.com/office/officeart/2005/8/layout/hierarchy3"/>
    <dgm:cxn modelId="{5D910234-8030-4266-A004-1336E9592D3B}" type="presOf" srcId="{01665989-C455-40D2-8740-FD7C2002EC21}" destId="{77AF2CFE-AD8D-4546-AD00-F6331087870D}" srcOrd="0" destOrd="0" presId="urn:microsoft.com/office/officeart/2005/8/layout/hierarchy3"/>
    <dgm:cxn modelId="{8AC2CD5F-2884-4E79-B124-4CE71E04EA0A}" type="presOf" srcId="{D5B69CAC-4BD2-4FB9-A73F-09B890DDC25D}" destId="{77B540A8-5566-4C85-A8E9-7E038EDA125E}" srcOrd="0" destOrd="0" presId="urn:microsoft.com/office/officeart/2005/8/layout/hierarchy3"/>
    <dgm:cxn modelId="{425D1942-224D-4243-9BBF-3AA60CCD10C8}" type="presOf" srcId="{BA0DD32D-1BBB-436A-BED4-CA094BF7CFEF}" destId="{C85D5991-9ED1-429E-94D1-05FD64FBE472}" srcOrd="0" destOrd="0" presId="urn:microsoft.com/office/officeart/2005/8/layout/hierarchy3"/>
    <dgm:cxn modelId="{966E2145-3654-4FAC-BC57-81C4E6CA38AE}" type="presOf" srcId="{BA180BA1-490A-46CC-868C-6FA58BA1C472}" destId="{13E03B28-42C9-40B3-BA8E-CF12827E119D}" srcOrd="0" destOrd="0" presId="urn:microsoft.com/office/officeart/2005/8/layout/hierarchy3"/>
    <dgm:cxn modelId="{9FC4176D-1BC3-4D95-A137-5202E5645E15}" type="presOf" srcId="{D2E24917-1290-4995-B801-E88526B031C4}" destId="{8DAFB633-D620-4902-9133-B2ED45084A4E}" srcOrd="0" destOrd="0" presId="urn:microsoft.com/office/officeart/2005/8/layout/hierarchy3"/>
    <dgm:cxn modelId="{82054C51-9851-428D-8F5A-E658BB94DFB1}" srcId="{E62394F4-C40B-4BE4-868A-61FB00EAAE27}" destId="{01665989-C455-40D2-8740-FD7C2002EC21}" srcOrd="2" destOrd="0" parTransId="{F554ACDD-F34B-45B2-9F9B-220CDCEE689E}" sibTransId="{A2554935-FE77-4D7E-9884-8AEDEA883B08}"/>
    <dgm:cxn modelId="{F022D557-FB32-486A-8510-F361BC70DE78}" srcId="{E62394F4-C40B-4BE4-868A-61FB00EAAE27}" destId="{D2E24917-1290-4995-B801-E88526B031C4}" srcOrd="1" destOrd="0" parTransId="{BA180BA1-490A-46CC-868C-6FA58BA1C472}" sibTransId="{39A0D1CE-7628-4859-A575-8F50CC6F9D0A}"/>
    <dgm:cxn modelId="{E0A7F788-B038-4093-9282-70ACB114C0A1}" type="presOf" srcId="{8BF917BA-E605-4988-B84B-7260EF62C8DB}" destId="{848ECBE4-FB90-4767-A1D3-6B74212F14AC}" srcOrd="0" destOrd="0" presId="urn:microsoft.com/office/officeart/2005/8/layout/hierarchy3"/>
    <dgm:cxn modelId="{F6F386A5-CFC8-4FE3-BBC1-D9B971A2F2BD}" srcId="{CBCFD77D-C3B9-48B2-954E-C42C0A5B5BFA}" destId="{E62394F4-C40B-4BE4-868A-61FB00EAAE27}" srcOrd="0" destOrd="0" parTransId="{6F0AD1D9-0187-48B6-B97F-37519092BC5D}" sibTransId="{B8035901-4108-4984-AF6B-99738859D013}"/>
    <dgm:cxn modelId="{5D6DECAD-99BE-4921-9AA5-952C1AF2C961}" type="presOf" srcId="{E62394F4-C40B-4BE4-868A-61FB00EAAE27}" destId="{A73DA5A2-D3AD-40B2-8A84-8A84587599FE}" srcOrd="0" destOrd="0" presId="urn:microsoft.com/office/officeart/2005/8/layout/hierarchy3"/>
    <dgm:cxn modelId="{E246AEB5-E857-4D8D-8FD4-E61B23AC1298}" type="presOf" srcId="{E62394F4-C40B-4BE4-868A-61FB00EAAE27}" destId="{6657DFB5-05D2-4F47-A837-38EAF1F79EA8}" srcOrd="1" destOrd="0" presId="urn:microsoft.com/office/officeart/2005/8/layout/hierarchy3"/>
    <dgm:cxn modelId="{FC4975E6-61CF-49FF-BA96-87CAB8B1E73F}" type="presParOf" srcId="{593D616D-1733-4B26-89C2-64C2582D90B0}" destId="{F0548E75-CDCF-43BB-9899-0D5E9F2ED53E}" srcOrd="0" destOrd="0" presId="urn:microsoft.com/office/officeart/2005/8/layout/hierarchy3"/>
    <dgm:cxn modelId="{A577FB9D-CC18-4EFE-9948-C066E1CEAFDF}" type="presParOf" srcId="{F0548E75-CDCF-43BB-9899-0D5E9F2ED53E}" destId="{42B08C8B-85F1-4DD7-AFCA-C210992B11D9}" srcOrd="0" destOrd="0" presId="urn:microsoft.com/office/officeart/2005/8/layout/hierarchy3"/>
    <dgm:cxn modelId="{E6356D45-A461-4322-B128-042C6AA0697F}" type="presParOf" srcId="{42B08C8B-85F1-4DD7-AFCA-C210992B11D9}" destId="{A73DA5A2-D3AD-40B2-8A84-8A84587599FE}" srcOrd="0" destOrd="0" presId="urn:microsoft.com/office/officeart/2005/8/layout/hierarchy3"/>
    <dgm:cxn modelId="{1C3B1F86-0FFD-4B3A-AB6D-D6D33BC29684}" type="presParOf" srcId="{42B08C8B-85F1-4DD7-AFCA-C210992B11D9}" destId="{6657DFB5-05D2-4F47-A837-38EAF1F79EA8}" srcOrd="1" destOrd="0" presId="urn:microsoft.com/office/officeart/2005/8/layout/hierarchy3"/>
    <dgm:cxn modelId="{E7BBCAF7-4AE5-4EE2-B29F-16F1A9C28AE9}" type="presParOf" srcId="{F0548E75-CDCF-43BB-9899-0D5E9F2ED53E}" destId="{8804360C-DD99-4825-A660-43921430E856}" srcOrd="1" destOrd="0" presId="urn:microsoft.com/office/officeart/2005/8/layout/hierarchy3"/>
    <dgm:cxn modelId="{1ECFBAC1-F509-4870-B38D-A416DF4AE7F2}" type="presParOf" srcId="{8804360C-DD99-4825-A660-43921430E856}" destId="{16AC33D0-D61D-4323-B455-69DE232FBA03}" srcOrd="0" destOrd="0" presId="urn:microsoft.com/office/officeart/2005/8/layout/hierarchy3"/>
    <dgm:cxn modelId="{5EC5E488-2FC8-4415-9738-68BCFA6BA9E0}" type="presParOf" srcId="{8804360C-DD99-4825-A660-43921430E856}" destId="{C85D5991-9ED1-429E-94D1-05FD64FBE472}" srcOrd="1" destOrd="0" presId="urn:microsoft.com/office/officeart/2005/8/layout/hierarchy3"/>
    <dgm:cxn modelId="{5350CE9A-DD51-41EC-A4B6-F0DF3701C03E}" type="presParOf" srcId="{8804360C-DD99-4825-A660-43921430E856}" destId="{13E03B28-42C9-40B3-BA8E-CF12827E119D}" srcOrd="2" destOrd="0" presId="urn:microsoft.com/office/officeart/2005/8/layout/hierarchy3"/>
    <dgm:cxn modelId="{7FE4A737-3CC8-44CD-9E18-D3BEBB12DE9E}" type="presParOf" srcId="{8804360C-DD99-4825-A660-43921430E856}" destId="{8DAFB633-D620-4902-9133-B2ED45084A4E}" srcOrd="3" destOrd="0" presId="urn:microsoft.com/office/officeart/2005/8/layout/hierarchy3"/>
    <dgm:cxn modelId="{DBE38033-87FF-4FE4-BB51-9FADB71BA55D}" type="presParOf" srcId="{8804360C-DD99-4825-A660-43921430E856}" destId="{DAB9E395-D9D4-47F2-9BD7-33F2832186E5}" srcOrd="4" destOrd="0" presId="urn:microsoft.com/office/officeart/2005/8/layout/hierarchy3"/>
    <dgm:cxn modelId="{89B13278-804A-496A-97AE-F3783D5EC83A}" type="presParOf" srcId="{8804360C-DD99-4825-A660-43921430E856}" destId="{77AF2CFE-AD8D-4546-AD00-F6331087870D}" srcOrd="5" destOrd="0" presId="urn:microsoft.com/office/officeart/2005/8/layout/hierarchy3"/>
    <dgm:cxn modelId="{CD3A35BB-CBA7-496A-8D41-2020A0D9D3D3}" type="presParOf" srcId="{8804360C-DD99-4825-A660-43921430E856}" destId="{77B540A8-5566-4C85-A8E9-7E038EDA125E}" srcOrd="6" destOrd="0" presId="urn:microsoft.com/office/officeart/2005/8/layout/hierarchy3"/>
    <dgm:cxn modelId="{21D69BB1-8627-4657-9014-DCE5421864A6}" type="presParOf" srcId="{8804360C-DD99-4825-A660-43921430E856}" destId="{848ECBE4-FB90-4767-A1D3-6B74212F14AC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CFD77D-C3B9-48B2-954E-C42C0A5B5BFA}" type="doc">
      <dgm:prSet loTypeId="urn:microsoft.com/office/officeart/2005/8/layout/hierarchy3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ES"/>
        </a:p>
      </dgm:t>
    </dgm:pt>
    <dgm:pt modelId="{E62394F4-C40B-4BE4-868A-61FB00EAAE27}">
      <dgm:prSet phldrT="[Texto]" custT="1"/>
      <dgm:spPr/>
      <dgm:t>
        <a:bodyPr/>
        <a:lstStyle/>
        <a:p>
          <a:r>
            <a:rPr lang="es-E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MF0621_1: TECNICAS BASICAS DE SUSTITUCION DE ELEMENTOS AMOVIBLES</a:t>
          </a:r>
        </a:p>
      </dgm:t>
    </dgm:pt>
    <dgm:pt modelId="{6F0AD1D9-0187-48B6-B97F-37519092BC5D}" type="parTrans" cxnId="{F6F386A5-CFC8-4FE3-BBC1-D9B971A2F2BD}">
      <dgm:prSet/>
      <dgm:spPr/>
      <dgm:t>
        <a:bodyPr/>
        <a:lstStyle/>
        <a:p>
          <a:endParaRPr lang="es-ES"/>
        </a:p>
      </dgm:t>
    </dgm:pt>
    <dgm:pt modelId="{B8035901-4108-4984-AF6B-99738859D013}" type="sibTrans" cxnId="{F6F386A5-CFC8-4FE3-BBC1-D9B971A2F2BD}">
      <dgm:prSet/>
      <dgm:spPr/>
      <dgm:t>
        <a:bodyPr/>
        <a:lstStyle/>
        <a:p>
          <a:endParaRPr lang="es-ES"/>
        </a:p>
      </dgm:t>
    </dgm:pt>
    <dgm:pt modelId="{BA0DD32D-1BBB-436A-BED4-CA094BF7CFEF}">
      <dgm:prSet phldrT="[Texto]" custT="1"/>
      <dgm:spPr/>
      <dgm:t>
        <a:bodyPr/>
        <a:lstStyle/>
        <a:p>
          <a:pPr algn="ctr"/>
          <a:r>
            <a:rPr lang="es-ES" sz="1600" b="1" dirty="0">
              <a:latin typeface="+mj-lt"/>
            </a:rPr>
            <a:t>DESMONTAR, MONTAR Y SUSTITUIR ELEMENTOS ACCESORIOS Y GUARNECIDOS</a:t>
          </a:r>
        </a:p>
      </dgm:t>
    </dgm:pt>
    <dgm:pt modelId="{85260B9F-2CB0-4E57-B231-98441EB357E7}" type="parTrans" cxnId="{226C9008-AB79-4713-B2C3-4BF41AA009FD}">
      <dgm:prSet/>
      <dgm:spPr/>
      <dgm:t>
        <a:bodyPr/>
        <a:lstStyle/>
        <a:p>
          <a:endParaRPr lang="es-ES"/>
        </a:p>
      </dgm:t>
    </dgm:pt>
    <dgm:pt modelId="{17916FA8-0198-461F-A73E-E73BC69071D3}" type="sibTrans" cxnId="{226C9008-AB79-4713-B2C3-4BF41AA009FD}">
      <dgm:prSet/>
      <dgm:spPr/>
      <dgm:t>
        <a:bodyPr/>
        <a:lstStyle/>
        <a:p>
          <a:endParaRPr lang="es-ES"/>
        </a:p>
      </dgm:t>
    </dgm:pt>
    <dgm:pt modelId="{D2E24917-1290-4995-B801-E88526B031C4}">
      <dgm:prSet phldrT="[Texto]" custT="1"/>
      <dgm:spPr/>
      <dgm:t>
        <a:bodyPr/>
        <a:lstStyle/>
        <a:p>
          <a:r>
            <a:rPr lang="es-ES" sz="1600" b="1" dirty="0">
              <a:latin typeface="+mj-lt"/>
            </a:rPr>
            <a:t>REPARAR Y SUSTITUIR LAS LUNAS DE UN VEHICULO</a:t>
          </a:r>
        </a:p>
      </dgm:t>
    </dgm:pt>
    <dgm:pt modelId="{BA180BA1-490A-46CC-868C-6FA58BA1C472}" type="parTrans" cxnId="{F022D557-FB32-486A-8510-F361BC70DE78}">
      <dgm:prSet/>
      <dgm:spPr/>
      <dgm:t>
        <a:bodyPr/>
        <a:lstStyle/>
        <a:p>
          <a:endParaRPr lang="es-ES"/>
        </a:p>
      </dgm:t>
    </dgm:pt>
    <dgm:pt modelId="{39A0D1CE-7628-4859-A575-8F50CC6F9D0A}" type="sibTrans" cxnId="{F022D557-FB32-486A-8510-F361BC70DE78}">
      <dgm:prSet/>
      <dgm:spPr/>
      <dgm:t>
        <a:bodyPr/>
        <a:lstStyle/>
        <a:p>
          <a:endParaRPr lang="es-ES"/>
        </a:p>
      </dgm:t>
    </dgm:pt>
    <dgm:pt modelId="{8BF917BA-E605-4988-B84B-7260EF62C8DB}">
      <dgm:prSet phldrT="[Texto]" custT="1"/>
      <dgm:spPr/>
      <dgm:t>
        <a:bodyPr/>
        <a:lstStyle/>
        <a:p>
          <a:r>
            <a:rPr lang="es-ES" sz="1600" b="1" dirty="0">
              <a:latin typeface="+mj-lt"/>
            </a:rPr>
            <a:t>EJECUTAR TODAS LAS OPERACIONES DE ACUERDO CON LAS NORMAS DE PREVENCION DE RIESGOS LABORALES</a:t>
          </a:r>
        </a:p>
      </dgm:t>
    </dgm:pt>
    <dgm:pt modelId="{D5B69CAC-4BD2-4FB9-A73F-09B890DDC25D}" type="parTrans" cxnId="{7241B609-E603-4C8E-BAE3-E73B8FC7F59F}">
      <dgm:prSet/>
      <dgm:spPr/>
      <dgm:t>
        <a:bodyPr/>
        <a:lstStyle/>
        <a:p>
          <a:endParaRPr lang="es-ES"/>
        </a:p>
      </dgm:t>
    </dgm:pt>
    <dgm:pt modelId="{75ACA7E9-808D-451C-8ACD-5ABCC12B5267}" type="sibTrans" cxnId="{7241B609-E603-4C8E-BAE3-E73B8FC7F59F}">
      <dgm:prSet/>
      <dgm:spPr/>
      <dgm:t>
        <a:bodyPr/>
        <a:lstStyle/>
        <a:p>
          <a:endParaRPr lang="es-ES"/>
        </a:p>
      </dgm:t>
    </dgm:pt>
    <dgm:pt modelId="{593D616D-1733-4B26-89C2-64C2582D90B0}" type="pres">
      <dgm:prSet presAssocID="{CBCFD77D-C3B9-48B2-954E-C42C0A5B5BF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0548E75-CDCF-43BB-9899-0D5E9F2ED53E}" type="pres">
      <dgm:prSet presAssocID="{E62394F4-C40B-4BE4-868A-61FB00EAAE27}" presName="root" presStyleCnt="0"/>
      <dgm:spPr/>
    </dgm:pt>
    <dgm:pt modelId="{42B08C8B-85F1-4DD7-AFCA-C210992B11D9}" type="pres">
      <dgm:prSet presAssocID="{E62394F4-C40B-4BE4-868A-61FB00EAAE27}" presName="rootComposite" presStyleCnt="0"/>
      <dgm:spPr/>
    </dgm:pt>
    <dgm:pt modelId="{A73DA5A2-D3AD-40B2-8A84-8A84587599FE}" type="pres">
      <dgm:prSet presAssocID="{E62394F4-C40B-4BE4-868A-61FB00EAAE27}" presName="rootText" presStyleLbl="node1" presStyleIdx="0" presStyleCnt="1" custScaleX="346289" custScaleY="104580" custLinFactNeighborX="-1280" custLinFactNeighborY="-11321"/>
      <dgm:spPr/>
    </dgm:pt>
    <dgm:pt modelId="{6657DFB5-05D2-4F47-A837-38EAF1F79EA8}" type="pres">
      <dgm:prSet presAssocID="{E62394F4-C40B-4BE4-868A-61FB00EAAE27}" presName="rootConnector" presStyleLbl="node1" presStyleIdx="0" presStyleCnt="1"/>
      <dgm:spPr/>
    </dgm:pt>
    <dgm:pt modelId="{8804360C-DD99-4825-A660-43921430E856}" type="pres">
      <dgm:prSet presAssocID="{E62394F4-C40B-4BE4-868A-61FB00EAAE27}" presName="childShape" presStyleCnt="0"/>
      <dgm:spPr/>
    </dgm:pt>
    <dgm:pt modelId="{16AC33D0-D61D-4323-B455-69DE232FBA03}" type="pres">
      <dgm:prSet presAssocID="{85260B9F-2CB0-4E57-B231-98441EB357E7}" presName="Name13" presStyleLbl="parChTrans1D2" presStyleIdx="0" presStyleCnt="3"/>
      <dgm:spPr/>
    </dgm:pt>
    <dgm:pt modelId="{C85D5991-9ED1-429E-94D1-05FD64FBE472}" type="pres">
      <dgm:prSet presAssocID="{BA0DD32D-1BBB-436A-BED4-CA094BF7CFEF}" presName="childText" presStyleLbl="bgAcc1" presStyleIdx="0" presStyleCnt="3" custScaleX="309455" custScaleY="49689">
        <dgm:presLayoutVars>
          <dgm:bulletEnabled val="1"/>
        </dgm:presLayoutVars>
      </dgm:prSet>
      <dgm:spPr/>
    </dgm:pt>
    <dgm:pt modelId="{13E03B28-42C9-40B3-BA8E-CF12827E119D}" type="pres">
      <dgm:prSet presAssocID="{BA180BA1-490A-46CC-868C-6FA58BA1C472}" presName="Name13" presStyleLbl="parChTrans1D2" presStyleIdx="1" presStyleCnt="3"/>
      <dgm:spPr/>
    </dgm:pt>
    <dgm:pt modelId="{8DAFB633-D620-4902-9133-B2ED45084A4E}" type="pres">
      <dgm:prSet presAssocID="{D2E24917-1290-4995-B801-E88526B031C4}" presName="childText" presStyleLbl="bgAcc1" presStyleIdx="1" presStyleCnt="3" custScaleX="309455" custScaleY="49689">
        <dgm:presLayoutVars>
          <dgm:bulletEnabled val="1"/>
        </dgm:presLayoutVars>
      </dgm:prSet>
      <dgm:spPr/>
    </dgm:pt>
    <dgm:pt modelId="{77B540A8-5566-4C85-A8E9-7E038EDA125E}" type="pres">
      <dgm:prSet presAssocID="{D5B69CAC-4BD2-4FB9-A73F-09B890DDC25D}" presName="Name13" presStyleLbl="parChTrans1D2" presStyleIdx="2" presStyleCnt="3"/>
      <dgm:spPr/>
    </dgm:pt>
    <dgm:pt modelId="{848ECBE4-FB90-4767-A1D3-6B74212F14AC}" type="pres">
      <dgm:prSet presAssocID="{8BF917BA-E605-4988-B84B-7260EF62C8DB}" presName="childText" presStyleLbl="bgAcc1" presStyleIdx="2" presStyleCnt="3" custScaleX="309455" custScaleY="49689">
        <dgm:presLayoutVars>
          <dgm:bulletEnabled val="1"/>
        </dgm:presLayoutVars>
      </dgm:prSet>
      <dgm:spPr/>
    </dgm:pt>
  </dgm:ptLst>
  <dgm:cxnLst>
    <dgm:cxn modelId="{226C9008-AB79-4713-B2C3-4BF41AA009FD}" srcId="{E62394F4-C40B-4BE4-868A-61FB00EAAE27}" destId="{BA0DD32D-1BBB-436A-BED4-CA094BF7CFEF}" srcOrd="0" destOrd="0" parTransId="{85260B9F-2CB0-4E57-B231-98441EB357E7}" sibTransId="{17916FA8-0198-461F-A73E-E73BC69071D3}"/>
    <dgm:cxn modelId="{7241B609-E603-4C8E-BAE3-E73B8FC7F59F}" srcId="{E62394F4-C40B-4BE4-868A-61FB00EAAE27}" destId="{8BF917BA-E605-4988-B84B-7260EF62C8DB}" srcOrd="2" destOrd="0" parTransId="{D5B69CAC-4BD2-4FB9-A73F-09B890DDC25D}" sibTransId="{75ACA7E9-808D-451C-8ACD-5ABCC12B5267}"/>
    <dgm:cxn modelId="{1529990E-5B52-4455-A5FF-806CBD00AC32}" type="presOf" srcId="{BA0DD32D-1BBB-436A-BED4-CA094BF7CFEF}" destId="{C85D5991-9ED1-429E-94D1-05FD64FBE472}" srcOrd="0" destOrd="0" presId="urn:microsoft.com/office/officeart/2005/8/layout/hierarchy3"/>
    <dgm:cxn modelId="{8ABBE632-2175-4132-88C8-8E963DFA6940}" type="presOf" srcId="{D5B69CAC-4BD2-4FB9-A73F-09B890DDC25D}" destId="{77B540A8-5566-4C85-A8E9-7E038EDA125E}" srcOrd="0" destOrd="0" presId="urn:microsoft.com/office/officeart/2005/8/layout/hierarchy3"/>
    <dgm:cxn modelId="{7B27F14C-3C1F-4D04-B215-CCDBF1966127}" type="presOf" srcId="{E62394F4-C40B-4BE4-868A-61FB00EAAE27}" destId="{A73DA5A2-D3AD-40B2-8A84-8A84587599FE}" srcOrd="0" destOrd="0" presId="urn:microsoft.com/office/officeart/2005/8/layout/hierarchy3"/>
    <dgm:cxn modelId="{80E8CD72-7AD0-4B81-8506-A1F66F53EE18}" type="presOf" srcId="{BA180BA1-490A-46CC-868C-6FA58BA1C472}" destId="{13E03B28-42C9-40B3-BA8E-CF12827E119D}" srcOrd="0" destOrd="0" presId="urn:microsoft.com/office/officeart/2005/8/layout/hierarchy3"/>
    <dgm:cxn modelId="{F022D557-FB32-486A-8510-F361BC70DE78}" srcId="{E62394F4-C40B-4BE4-868A-61FB00EAAE27}" destId="{D2E24917-1290-4995-B801-E88526B031C4}" srcOrd="1" destOrd="0" parTransId="{BA180BA1-490A-46CC-868C-6FA58BA1C472}" sibTransId="{39A0D1CE-7628-4859-A575-8F50CC6F9D0A}"/>
    <dgm:cxn modelId="{B652A779-8482-4CF3-B065-E12B492D6826}" type="presOf" srcId="{8BF917BA-E605-4988-B84B-7260EF62C8DB}" destId="{848ECBE4-FB90-4767-A1D3-6B74212F14AC}" srcOrd="0" destOrd="0" presId="urn:microsoft.com/office/officeart/2005/8/layout/hierarchy3"/>
    <dgm:cxn modelId="{4250CE7E-8E68-4A05-B330-E075204F3FA8}" type="presOf" srcId="{85260B9F-2CB0-4E57-B231-98441EB357E7}" destId="{16AC33D0-D61D-4323-B455-69DE232FBA03}" srcOrd="0" destOrd="0" presId="urn:microsoft.com/office/officeart/2005/8/layout/hierarchy3"/>
    <dgm:cxn modelId="{004F9C9A-2462-44D3-B3F5-1FEEFC196333}" type="presOf" srcId="{E62394F4-C40B-4BE4-868A-61FB00EAAE27}" destId="{6657DFB5-05D2-4F47-A837-38EAF1F79EA8}" srcOrd="1" destOrd="0" presId="urn:microsoft.com/office/officeart/2005/8/layout/hierarchy3"/>
    <dgm:cxn modelId="{F6F386A5-CFC8-4FE3-BBC1-D9B971A2F2BD}" srcId="{CBCFD77D-C3B9-48B2-954E-C42C0A5B5BFA}" destId="{E62394F4-C40B-4BE4-868A-61FB00EAAE27}" srcOrd="0" destOrd="0" parTransId="{6F0AD1D9-0187-48B6-B97F-37519092BC5D}" sibTransId="{B8035901-4108-4984-AF6B-99738859D013}"/>
    <dgm:cxn modelId="{7D7DC5AC-19A0-450D-AEFC-32922FA1C25B}" type="presOf" srcId="{D2E24917-1290-4995-B801-E88526B031C4}" destId="{8DAFB633-D620-4902-9133-B2ED45084A4E}" srcOrd="0" destOrd="0" presId="urn:microsoft.com/office/officeart/2005/8/layout/hierarchy3"/>
    <dgm:cxn modelId="{85671CCB-EEDF-4B36-8160-5E8BD72BC92A}" type="presOf" srcId="{CBCFD77D-C3B9-48B2-954E-C42C0A5B5BFA}" destId="{593D616D-1733-4B26-89C2-64C2582D90B0}" srcOrd="0" destOrd="0" presId="urn:microsoft.com/office/officeart/2005/8/layout/hierarchy3"/>
    <dgm:cxn modelId="{6F3D0A86-6CB2-4A65-8652-B48510C59A7E}" type="presParOf" srcId="{593D616D-1733-4B26-89C2-64C2582D90B0}" destId="{F0548E75-CDCF-43BB-9899-0D5E9F2ED53E}" srcOrd="0" destOrd="0" presId="urn:microsoft.com/office/officeart/2005/8/layout/hierarchy3"/>
    <dgm:cxn modelId="{EEA69C3A-407D-4C50-9A38-6315A4E7A91D}" type="presParOf" srcId="{F0548E75-CDCF-43BB-9899-0D5E9F2ED53E}" destId="{42B08C8B-85F1-4DD7-AFCA-C210992B11D9}" srcOrd="0" destOrd="0" presId="urn:microsoft.com/office/officeart/2005/8/layout/hierarchy3"/>
    <dgm:cxn modelId="{3F39161E-C0F3-4191-8D8E-2EE5F187F22E}" type="presParOf" srcId="{42B08C8B-85F1-4DD7-AFCA-C210992B11D9}" destId="{A73DA5A2-D3AD-40B2-8A84-8A84587599FE}" srcOrd="0" destOrd="0" presId="urn:microsoft.com/office/officeart/2005/8/layout/hierarchy3"/>
    <dgm:cxn modelId="{831E1A37-C259-457E-8279-EA1E58420EE2}" type="presParOf" srcId="{42B08C8B-85F1-4DD7-AFCA-C210992B11D9}" destId="{6657DFB5-05D2-4F47-A837-38EAF1F79EA8}" srcOrd="1" destOrd="0" presId="urn:microsoft.com/office/officeart/2005/8/layout/hierarchy3"/>
    <dgm:cxn modelId="{CAAE7CC7-915D-4634-9705-2BE227F1EEBC}" type="presParOf" srcId="{F0548E75-CDCF-43BB-9899-0D5E9F2ED53E}" destId="{8804360C-DD99-4825-A660-43921430E856}" srcOrd="1" destOrd="0" presId="urn:microsoft.com/office/officeart/2005/8/layout/hierarchy3"/>
    <dgm:cxn modelId="{A30B46F1-8D85-4EB0-AC83-252DBCC04377}" type="presParOf" srcId="{8804360C-DD99-4825-A660-43921430E856}" destId="{16AC33D0-D61D-4323-B455-69DE232FBA03}" srcOrd="0" destOrd="0" presId="urn:microsoft.com/office/officeart/2005/8/layout/hierarchy3"/>
    <dgm:cxn modelId="{76BACD64-B5B5-4616-90C0-40177C3EB524}" type="presParOf" srcId="{8804360C-DD99-4825-A660-43921430E856}" destId="{C85D5991-9ED1-429E-94D1-05FD64FBE472}" srcOrd="1" destOrd="0" presId="urn:microsoft.com/office/officeart/2005/8/layout/hierarchy3"/>
    <dgm:cxn modelId="{0CC60C21-D265-47A8-A77D-0D06F625FEDF}" type="presParOf" srcId="{8804360C-DD99-4825-A660-43921430E856}" destId="{13E03B28-42C9-40B3-BA8E-CF12827E119D}" srcOrd="2" destOrd="0" presId="urn:microsoft.com/office/officeart/2005/8/layout/hierarchy3"/>
    <dgm:cxn modelId="{3A178C8A-D9FB-49B3-80CF-0369EE6E79BF}" type="presParOf" srcId="{8804360C-DD99-4825-A660-43921430E856}" destId="{8DAFB633-D620-4902-9133-B2ED45084A4E}" srcOrd="3" destOrd="0" presId="urn:microsoft.com/office/officeart/2005/8/layout/hierarchy3"/>
    <dgm:cxn modelId="{349DAAFF-C273-4C27-BB41-F92040F47180}" type="presParOf" srcId="{8804360C-DD99-4825-A660-43921430E856}" destId="{77B540A8-5566-4C85-A8E9-7E038EDA125E}" srcOrd="4" destOrd="0" presId="urn:microsoft.com/office/officeart/2005/8/layout/hierarchy3"/>
    <dgm:cxn modelId="{FFBD27EC-F562-48CB-B2A4-0CE62793972B}" type="presParOf" srcId="{8804360C-DD99-4825-A660-43921430E856}" destId="{848ECBE4-FB90-4767-A1D3-6B74212F14AC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BCFD77D-C3B9-48B2-954E-C42C0A5B5BFA}" type="doc">
      <dgm:prSet loTypeId="urn:microsoft.com/office/officeart/2005/8/layout/hierarchy3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ES"/>
        </a:p>
      </dgm:t>
    </dgm:pt>
    <dgm:pt modelId="{E62394F4-C40B-4BE4-868A-61FB00EAAE27}">
      <dgm:prSet phldrT="[Texto]" custT="1"/>
      <dgm:spPr/>
      <dgm:t>
        <a:bodyPr/>
        <a:lstStyle/>
        <a:p>
          <a:r>
            <a:rPr lang="es-E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MF0622_1: TECNICAS BASICAS DE PREPARACION DE SUPERFICIES</a:t>
          </a:r>
        </a:p>
      </dgm:t>
    </dgm:pt>
    <dgm:pt modelId="{6F0AD1D9-0187-48B6-B97F-37519092BC5D}" type="parTrans" cxnId="{F6F386A5-CFC8-4FE3-BBC1-D9B971A2F2BD}">
      <dgm:prSet/>
      <dgm:spPr/>
      <dgm:t>
        <a:bodyPr/>
        <a:lstStyle/>
        <a:p>
          <a:endParaRPr lang="es-ES"/>
        </a:p>
      </dgm:t>
    </dgm:pt>
    <dgm:pt modelId="{B8035901-4108-4984-AF6B-99738859D013}" type="sibTrans" cxnId="{F6F386A5-CFC8-4FE3-BBC1-D9B971A2F2BD}">
      <dgm:prSet/>
      <dgm:spPr/>
      <dgm:t>
        <a:bodyPr/>
        <a:lstStyle/>
        <a:p>
          <a:endParaRPr lang="es-ES"/>
        </a:p>
      </dgm:t>
    </dgm:pt>
    <dgm:pt modelId="{D2E24917-1290-4995-B801-E88526B031C4}">
      <dgm:prSet phldrT="[Texto]" custT="1"/>
      <dgm:spPr/>
      <dgm:t>
        <a:bodyPr/>
        <a:lstStyle/>
        <a:p>
          <a:r>
            <a:rPr lang="es-ES" sz="1600" b="1" dirty="0">
              <a:latin typeface="+mj-lt"/>
            </a:rPr>
            <a:t>REALIZAR OPERACIONES BASICAS DE PREPARACION Y ACONDICIONAMIENTO</a:t>
          </a:r>
        </a:p>
      </dgm:t>
    </dgm:pt>
    <dgm:pt modelId="{BA180BA1-490A-46CC-868C-6FA58BA1C472}" type="parTrans" cxnId="{F022D557-FB32-486A-8510-F361BC70DE78}">
      <dgm:prSet/>
      <dgm:spPr/>
      <dgm:t>
        <a:bodyPr/>
        <a:lstStyle/>
        <a:p>
          <a:endParaRPr lang="es-ES"/>
        </a:p>
      </dgm:t>
    </dgm:pt>
    <dgm:pt modelId="{39A0D1CE-7628-4859-A575-8F50CC6F9D0A}" type="sibTrans" cxnId="{F022D557-FB32-486A-8510-F361BC70DE78}">
      <dgm:prSet/>
      <dgm:spPr/>
      <dgm:t>
        <a:bodyPr/>
        <a:lstStyle/>
        <a:p>
          <a:endParaRPr lang="es-ES"/>
        </a:p>
      </dgm:t>
    </dgm:pt>
    <dgm:pt modelId="{01665989-C455-40D2-8740-FD7C2002EC21}">
      <dgm:prSet phldrT="[Texto]" custT="1"/>
      <dgm:spPr/>
      <dgm:t>
        <a:bodyPr/>
        <a:lstStyle/>
        <a:p>
          <a:r>
            <a:rPr lang="es-ES" sz="1600" b="1" dirty="0">
              <a:latin typeface="+mj-lt"/>
            </a:rPr>
            <a:t>REALIZAR EL ENMASCARADO Y PROTECCION DEL VEHICULO</a:t>
          </a:r>
        </a:p>
      </dgm:t>
    </dgm:pt>
    <dgm:pt modelId="{F554ACDD-F34B-45B2-9F9B-220CDCEE689E}" type="parTrans" cxnId="{82054C51-9851-428D-8F5A-E658BB94DFB1}">
      <dgm:prSet/>
      <dgm:spPr/>
      <dgm:t>
        <a:bodyPr/>
        <a:lstStyle/>
        <a:p>
          <a:endParaRPr lang="es-ES"/>
        </a:p>
      </dgm:t>
    </dgm:pt>
    <dgm:pt modelId="{A2554935-FE77-4D7E-9884-8AEDEA883B08}" type="sibTrans" cxnId="{82054C51-9851-428D-8F5A-E658BB94DFB1}">
      <dgm:prSet/>
      <dgm:spPr/>
      <dgm:t>
        <a:bodyPr/>
        <a:lstStyle/>
        <a:p>
          <a:endParaRPr lang="es-ES"/>
        </a:p>
      </dgm:t>
    </dgm:pt>
    <dgm:pt modelId="{8BF917BA-E605-4988-B84B-7260EF62C8DB}">
      <dgm:prSet phldrT="[Texto]" custT="1"/>
      <dgm:spPr/>
      <dgm:t>
        <a:bodyPr/>
        <a:lstStyle/>
        <a:p>
          <a:r>
            <a:rPr lang="es-ES" sz="1600" b="1" dirty="0">
              <a:latin typeface="+mj-lt"/>
            </a:rPr>
            <a:t>EJECUTAR TODAS LAS OPERACIONES DE ACUERDO CON LAS NORMAS DE PREVENCION DE RIESGOS LABORALES</a:t>
          </a:r>
        </a:p>
      </dgm:t>
    </dgm:pt>
    <dgm:pt modelId="{D5B69CAC-4BD2-4FB9-A73F-09B890DDC25D}" type="parTrans" cxnId="{7241B609-E603-4C8E-BAE3-E73B8FC7F59F}">
      <dgm:prSet/>
      <dgm:spPr/>
      <dgm:t>
        <a:bodyPr/>
        <a:lstStyle/>
        <a:p>
          <a:endParaRPr lang="es-ES"/>
        </a:p>
      </dgm:t>
    </dgm:pt>
    <dgm:pt modelId="{75ACA7E9-808D-451C-8ACD-5ABCC12B5267}" type="sibTrans" cxnId="{7241B609-E603-4C8E-BAE3-E73B8FC7F59F}">
      <dgm:prSet/>
      <dgm:spPr/>
      <dgm:t>
        <a:bodyPr/>
        <a:lstStyle/>
        <a:p>
          <a:endParaRPr lang="es-ES"/>
        </a:p>
      </dgm:t>
    </dgm:pt>
    <dgm:pt modelId="{593D616D-1733-4B26-89C2-64C2582D90B0}" type="pres">
      <dgm:prSet presAssocID="{CBCFD77D-C3B9-48B2-954E-C42C0A5B5BF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0548E75-CDCF-43BB-9899-0D5E9F2ED53E}" type="pres">
      <dgm:prSet presAssocID="{E62394F4-C40B-4BE4-868A-61FB00EAAE27}" presName="root" presStyleCnt="0"/>
      <dgm:spPr/>
    </dgm:pt>
    <dgm:pt modelId="{42B08C8B-85F1-4DD7-AFCA-C210992B11D9}" type="pres">
      <dgm:prSet presAssocID="{E62394F4-C40B-4BE4-868A-61FB00EAAE27}" presName="rootComposite" presStyleCnt="0"/>
      <dgm:spPr/>
    </dgm:pt>
    <dgm:pt modelId="{A73DA5A2-D3AD-40B2-8A84-8A84587599FE}" type="pres">
      <dgm:prSet presAssocID="{E62394F4-C40B-4BE4-868A-61FB00EAAE27}" presName="rootText" presStyleLbl="node1" presStyleIdx="0" presStyleCnt="1" custScaleX="346289" custScaleY="104580" custLinFactNeighborX="-1280" custLinFactNeighborY="-11321"/>
      <dgm:spPr/>
    </dgm:pt>
    <dgm:pt modelId="{6657DFB5-05D2-4F47-A837-38EAF1F79EA8}" type="pres">
      <dgm:prSet presAssocID="{E62394F4-C40B-4BE4-868A-61FB00EAAE27}" presName="rootConnector" presStyleLbl="node1" presStyleIdx="0" presStyleCnt="1"/>
      <dgm:spPr/>
    </dgm:pt>
    <dgm:pt modelId="{8804360C-DD99-4825-A660-43921430E856}" type="pres">
      <dgm:prSet presAssocID="{E62394F4-C40B-4BE4-868A-61FB00EAAE27}" presName="childShape" presStyleCnt="0"/>
      <dgm:spPr/>
    </dgm:pt>
    <dgm:pt modelId="{13E03B28-42C9-40B3-BA8E-CF12827E119D}" type="pres">
      <dgm:prSet presAssocID="{BA180BA1-490A-46CC-868C-6FA58BA1C472}" presName="Name13" presStyleLbl="parChTrans1D2" presStyleIdx="0" presStyleCnt="3"/>
      <dgm:spPr/>
    </dgm:pt>
    <dgm:pt modelId="{8DAFB633-D620-4902-9133-B2ED45084A4E}" type="pres">
      <dgm:prSet presAssocID="{D2E24917-1290-4995-B801-E88526B031C4}" presName="childText" presStyleLbl="bgAcc1" presStyleIdx="0" presStyleCnt="3" custScaleX="309455" custScaleY="49689">
        <dgm:presLayoutVars>
          <dgm:bulletEnabled val="1"/>
        </dgm:presLayoutVars>
      </dgm:prSet>
      <dgm:spPr/>
    </dgm:pt>
    <dgm:pt modelId="{DAB9E395-D9D4-47F2-9BD7-33F2832186E5}" type="pres">
      <dgm:prSet presAssocID="{F554ACDD-F34B-45B2-9F9B-220CDCEE689E}" presName="Name13" presStyleLbl="parChTrans1D2" presStyleIdx="1" presStyleCnt="3"/>
      <dgm:spPr/>
    </dgm:pt>
    <dgm:pt modelId="{77AF2CFE-AD8D-4546-AD00-F6331087870D}" type="pres">
      <dgm:prSet presAssocID="{01665989-C455-40D2-8740-FD7C2002EC21}" presName="childText" presStyleLbl="bgAcc1" presStyleIdx="1" presStyleCnt="3" custScaleX="309455" custScaleY="49689">
        <dgm:presLayoutVars>
          <dgm:bulletEnabled val="1"/>
        </dgm:presLayoutVars>
      </dgm:prSet>
      <dgm:spPr/>
    </dgm:pt>
    <dgm:pt modelId="{77B540A8-5566-4C85-A8E9-7E038EDA125E}" type="pres">
      <dgm:prSet presAssocID="{D5B69CAC-4BD2-4FB9-A73F-09B890DDC25D}" presName="Name13" presStyleLbl="parChTrans1D2" presStyleIdx="2" presStyleCnt="3"/>
      <dgm:spPr/>
    </dgm:pt>
    <dgm:pt modelId="{848ECBE4-FB90-4767-A1D3-6B74212F14AC}" type="pres">
      <dgm:prSet presAssocID="{8BF917BA-E605-4988-B84B-7260EF62C8DB}" presName="childText" presStyleLbl="bgAcc1" presStyleIdx="2" presStyleCnt="3" custScaleX="309455" custScaleY="49689">
        <dgm:presLayoutVars>
          <dgm:bulletEnabled val="1"/>
        </dgm:presLayoutVars>
      </dgm:prSet>
      <dgm:spPr/>
    </dgm:pt>
  </dgm:ptLst>
  <dgm:cxnLst>
    <dgm:cxn modelId="{DD49CA02-2416-489F-99BE-1BF792D0FA5F}" type="presOf" srcId="{E62394F4-C40B-4BE4-868A-61FB00EAAE27}" destId="{6657DFB5-05D2-4F47-A837-38EAF1F79EA8}" srcOrd="1" destOrd="0" presId="urn:microsoft.com/office/officeart/2005/8/layout/hierarchy3"/>
    <dgm:cxn modelId="{82490606-C106-46ED-8956-F39542EC913A}" type="presOf" srcId="{CBCFD77D-C3B9-48B2-954E-C42C0A5B5BFA}" destId="{593D616D-1733-4B26-89C2-64C2582D90B0}" srcOrd="0" destOrd="0" presId="urn:microsoft.com/office/officeart/2005/8/layout/hierarchy3"/>
    <dgm:cxn modelId="{7241B609-E603-4C8E-BAE3-E73B8FC7F59F}" srcId="{E62394F4-C40B-4BE4-868A-61FB00EAAE27}" destId="{8BF917BA-E605-4988-B84B-7260EF62C8DB}" srcOrd="2" destOrd="0" parTransId="{D5B69CAC-4BD2-4FB9-A73F-09B890DDC25D}" sibTransId="{75ACA7E9-808D-451C-8ACD-5ABCC12B5267}"/>
    <dgm:cxn modelId="{17AC7631-315D-4DC8-BAA4-E6B17BBBDE29}" type="presOf" srcId="{8BF917BA-E605-4988-B84B-7260EF62C8DB}" destId="{848ECBE4-FB90-4767-A1D3-6B74212F14AC}" srcOrd="0" destOrd="0" presId="urn:microsoft.com/office/officeart/2005/8/layout/hierarchy3"/>
    <dgm:cxn modelId="{24458446-7CCC-418C-9E5D-A0C402E47531}" type="presOf" srcId="{F554ACDD-F34B-45B2-9F9B-220CDCEE689E}" destId="{DAB9E395-D9D4-47F2-9BD7-33F2832186E5}" srcOrd="0" destOrd="0" presId="urn:microsoft.com/office/officeart/2005/8/layout/hierarchy3"/>
    <dgm:cxn modelId="{323AC946-F196-4443-A1E8-AC39408871F5}" type="presOf" srcId="{D2E24917-1290-4995-B801-E88526B031C4}" destId="{8DAFB633-D620-4902-9133-B2ED45084A4E}" srcOrd="0" destOrd="0" presId="urn:microsoft.com/office/officeart/2005/8/layout/hierarchy3"/>
    <dgm:cxn modelId="{EEC2E94D-95B2-4459-9F11-CA68D3454B7C}" type="presOf" srcId="{D5B69CAC-4BD2-4FB9-A73F-09B890DDC25D}" destId="{77B540A8-5566-4C85-A8E9-7E038EDA125E}" srcOrd="0" destOrd="0" presId="urn:microsoft.com/office/officeart/2005/8/layout/hierarchy3"/>
    <dgm:cxn modelId="{82054C51-9851-428D-8F5A-E658BB94DFB1}" srcId="{E62394F4-C40B-4BE4-868A-61FB00EAAE27}" destId="{01665989-C455-40D2-8740-FD7C2002EC21}" srcOrd="1" destOrd="0" parTransId="{F554ACDD-F34B-45B2-9F9B-220CDCEE689E}" sibTransId="{A2554935-FE77-4D7E-9884-8AEDEA883B08}"/>
    <dgm:cxn modelId="{F022D557-FB32-486A-8510-F361BC70DE78}" srcId="{E62394F4-C40B-4BE4-868A-61FB00EAAE27}" destId="{D2E24917-1290-4995-B801-E88526B031C4}" srcOrd="0" destOrd="0" parTransId="{BA180BA1-490A-46CC-868C-6FA58BA1C472}" sibTransId="{39A0D1CE-7628-4859-A575-8F50CC6F9D0A}"/>
    <dgm:cxn modelId="{9B71F485-CBDA-43E8-9EB5-AE80DE2FAB7A}" type="presOf" srcId="{01665989-C455-40D2-8740-FD7C2002EC21}" destId="{77AF2CFE-AD8D-4546-AD00-F6331087870D}" srcOrd="0" destOrd="0" presId="urn:microsoft.com/office/officeart/2005/8/layout/hierarchy3"/>
    <dgm:cxn modelId="{F6F386A5-CFC8-4FE3-BBC1-D9B971A2F2BD}" srcId="{CBCFD77D-C3B9-48B2-954E-C42C0A5B5BFA}" destId="{E62394F4-C40B-4BE4-868A-61FB00EAAE27}" srcOrd="0" destOrd="0" parTransId="{6F0AD1D9-0187-48B6-B97F-37519092BC5D}" sibTransId="{B8035901-4108-4984-AF6B-99738859D013}"/>
    <dgm:cxn modelId="{FCA38AE0-2BBC-464E-8082-39F70901E8E1}" type="presOf" srcId="{BA180BA1-490A-46CC-868C-6FA58BA1C472}" destId="{13E03B28-42C9-40B3-BA8E-CF12827E119D}" srcOrd="0" destOrd="0" presId="urn:microsoft.com/office/officeart/2005/8/layout/hierarchy3"/>
    <dgm:cxn modelId="{88B7DAE5-6137-4643-89CF-1D78397D20CA}" type="presOf" srcId="{E62394F4-C40B-4BE4-868A-61FB00EAAE27}" destId="{A73DA5A2-D3AD-40B2-8A84-8A84587599FE}" srcOrd="0" destOrd="0" presId="urn:microsoft.com/office/officeart/2005/8/layout/hierarchy3"/>
    <dgm:cxn modelId="{E3DFA070-2070-43A2-B57E-5B4BA91678B4}" type="presParOf" srcId="{593D616D-1733-4B26-89C2-64C2582D90B0}" destId="{F0548E75-CDCF-43BB-9899-0D5E9F2ED53E}" srcOrd="0" destOrd="0" presId="urn:microsoft.com/office/officeart/2005/8/layout/hierarchy3"/>
    <dgm:cxn modelId="{188A0144-90D5-417B-9F47-4DFC7629148F}" type="presParOf" srcId="{F0548E75-CDCF-43BB-9899-0D5E9F2ED53E}" destId="{42B08C8B-85F1-4DD7-AFCA-C210992B11D9}" srcOrd="0" destOrd="0" presId="urn:microsoft.com/office/officeart/2005/8/layout/hierarchy3"/>
    <dgm:cxn modelId="{4F7A237F-F8CA-42A6-B1C3-099105B80405}" type="presParOf" srcId="{42B08C8B-85F1-4DD7-AFCA-C210992B11D9}" destId="{A73DA5A2-D3AD-40B2-8A84-8A84587599FE}" srcOrd="0" destOrd="0" presId="urn:microsoft.com/office/officeart/2005/8/layout/hierarchy3"/>
    <dgm:cxn modelId="{44ECDDF9-2433-4A85-B2F4-61AD2C62F86F}" type="presParOf" srcId="{42B08C8B-85F1-4DD7-AFCA-C210992B11D9}" destId="{6657DFB5-05D2-4F47-A837-38EAF1F79EA8}" srcOrd="1" destOrd="0" presId="urn:microsoft.com/office/officeart/2005/8/layout/hierarchy3"/>
    <dgm:cxn modelId="{0C95E37C-F147-4852-9FF3-C18B569A9194}" type="presParOf" srcId="{F0548E75-CDCF-43BB-9899-0D5E9F2ED53E}" destId="{8804360C-DD99-4825-A660-43921430E856}" srcOrd="1" destOrd="0" presId="urn:microsoft.com/office/officeart/2005/8/layout/hierarchy3"/>
    <dgm:cxn modelId="{9F43F941-382C-4C8E-B75B-876139E11059}" type="presParOf" srcId="{8804360C-DD99-4825-A660-43921430E856}" destId="{13E03B28-42C9-40B3-BA8E-CF12827E119D}" srcOrd="0" destOrd="0" presId="urn:microsoft.com/office/officeart/2005/8/layout/hierarchy3"/>
    <dgm:cxn modelId="{C972976E-853E-4DB8-8521-FE4760F4F6F0}" type="presParOf" srcId="{8804360C-DD99-4825-A660-43921430E856}" destId="{8DAFB633-D620-4902-9133-B2ED45084A4E}" srcOrd="1" destOrd="0" presId="urn:microsoft.com/office/officeart/2005/8/layout/hierarchy3"/>
    <dgm:cxn modelId="{7EC643AF-BC35-4D0B-9633-107DFD37ED2B}" type="presParOf" srcId="{8804360C-DD99-4825-A660-43921430E856}" destId="{DAB9E395-D9D4-47F2-9BD7-33F2832186E5}" srcOrd="2" destOrd="0" presId="urn:microsoft.com/office/officeart/2005/8/layout/hierarchy3"/>
    <dgm:cxn modelId="{9CC83F96-D8EB-4056-AA92-7896CE746F33}" type="presParOf" srcId="{8804360C-DD99-4825-A660-43921430E856}" destId="{77AF2CFE-AD8D-4546-AD00-F6331087870D}" srcOrd="3" destOrd="0" presId="urn:microsoft.com/office/officeart/2005/8/layout/hierarchy3"/>
    <dgm:cxn modelId="{775AA7C1-C363-46A1-9BA4-D09C98C88894}" type="presParOf" srcId="{8804360C-DD99-4825-A660-43921430E856}" destId="{77B540A8-5566-4C85-A8E9-7E038EDA125E}" srcOrd="4" destOrd="0" presId="urn:microsoft.com/office/officeart/2005/8/layout/hierarchy3"/>
    <dgm:cxn modelId="{857815E0-75C5-472A-B146-BB7073CECD70}" type="presParOf" srcId="{8804360C-DD99-4825-A660-43921430E856}" destId="{848ECBE4-FB90-4767-A1D3-6B74212F14AC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3DA5A2-D3AD-40B2-8A84-8A84587599FE}">
      <dsp:nvSpPr>
        <dsp:cNvPr id="0" name=""/>
        <dsp:cNvSpPr/>
      </dsp:nvSpPr>
      <dsp:spPr>
        <a:xfrm>
          <a:off x="400028" y="0"/>
          <a:ext cx="7375022" cy="111363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MF0620_1: MECANIZADO BASICO</a:t>
          </a:r>
        </a:p>
      </dsp:txBody>
      <dsp:txXfrm>
        <a:off x="432645" y="32617"/>
        <a:ext cx="7309788" cy="1048402"/>
      </dsp:txXfrm>
    </dsp:sp>
    <dsp:sp modelId="{16AC33D0-D61D-4323-B455-69DE232FBA03}">
      <dsp:nvSpPr>
        <dsp:cNvPr id="0" name=""/>
        <dsp:cNvSpPr/>
      </dsp:nvSpPr>
      <dsp:spPr>
        <a:xfrm>
          <a:off x="1137530" y="1113636"/>
          <a:ext cx="764762" cy="5335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3561"/>
              </a:lnTo>
              <a:lnTo>
                <a:pt x="764762" y="533561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5D5991-9ED1-429E-94D1-05FD64FBE472}">
      <dsp:nvSpPr>
        <dsp:cNvPr id="0" name=""/>
        <dsp:cNvSpPr/>
      </dsp:nvSpPr>
      <dsp:spPr>
        <a:xfrm>
          <a:off x="1902293" y="1382637"/>
          <a:ext cx="5272445" cy="52912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latin typeface="+mj-lt"/>
            </a:rPr>
            <a:t>REALIZAR   EL TRAZADO Y MECANIZADO</a:t>
          </a:r>
        </a:p>
      </dsp:txBody>
      <dsp:txXfrm>
        <a:off x="1917790" y="1398134"/>
        <a:ext cx="5241451" cy="498126"/>
      </dsp:txXfrm>
    </dsp:sp>
    <dsp:sp modelId="{13E03B28-42C9-40B3-BA8E-CF12827E119D}">
      <dsp:nvSpPr>
        <dsp:cNvPr id="0" name=""/>
        <dsp:cNvSpPr/>
      </dsp:nvSpPr>
      <dsp:spPr>
        <a:xfrm>
          <a:off x="1137530" y="1113636"/>
          <a:ext cx="764762" cy="13288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8899"/>
              </a:lnTo>
              <a:lnTo>
                <a:pt x="764762" y="1328899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AFB633-D620-4902-9133-B2ED45084A4E}">
      <dsp:nvSpPr>
        <dsp:cNvPr id="0" name=""/>
        <dsp:cNvSpPr/>
      </dsp:nvSpPr>
      <dsp:spPr>
        <a:xfrm>
          <a:off x="1902293" y="2177974"/>
          <a:ext cx="5272445" cy="52912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latin typeface="+mj-lt"/>
            </a:rPr>
            <a:t>SELECCIONAR LOS UTILES Y HERRAMIENTAS NECESARIOS PARA EL PROCESO</a:t>
          </a:r>
        </a:p>
      </dsp:txBody>
      <dsp:txXfrm>
        <a:off x="1917790" y="2193471"/>
        <a:ext cx="5241451" cy="498126"/>
      </dsp:txXfrm>
    </dsp:sp>
    <dsp:sp modelId="{DAB9E395-D9D4-47F2-9BD7-33F2832186E5}">
      <dsp:nvSpPr>
        <dsp:cNvPr id="0" name=""/>
        <dsp:cNvSpPr/>
      </dsp:nvSpPr>
      <dsp:spPr>
        <a:xfrm>
          <a:off x="1137530" y="1113636"/>
          <a:ext cx="764762" cy="21242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24236"/>
              </a:lnTo>
              <a:lnTo>
                <a:pt x="764762" y="212423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AF2CFE-AD8D-4546-AD00-F6331087870D}">
      <dsp:nvSpPr>
        <dsp:cNvPr id="0" name=""/>
        <dsp:cNvSpPr/>
      </dsp:nvSpPr>
      <dsp:spPr>
        <a:xfrm>
          <a:off x="1902293" y="2973311"/>
          <a:ext cx="5272445" cy="52912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latin typeface="+mj-lt"/>
            </a:rPr>
            <a:t>EJECUTAR UNIONES SOLDADAS</a:t>
          </a:r>
        </a:p>
      </dsp:txBody>
      <dsp:txXfrm>
        <a:off x="1917790" y="2988808"/>
        <a:ext cx="5241451" cy="498126"/>
      </dsp:txXfrm>
    </dsp:sp>
    <dsp:sp modelId="{77B540A8-5566-4C85-A8E9-7E038EDA125E}">
      <dsp:nvSpPr>
        <dsp:cNvPr id="0" name=""/>
        <dsp:cNvSpPr/>
      </dsp:nvSpPr>
      <dsp:spPr>
        <a:xfrm>
          <a:off x="1137530" y="1113636"/>
          <a:ext cx="764762" cy="29195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19573"/>
              </a:lnTo>
              <a:lnTo>
                <a:pt x="764762" y="2919573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8ECBE4-FB90-4767-A1D3-6B74212F14AC}">
      <dsp:nvSpPr>
        <dsp:cNvPr id="0" name=""/>
        <dsp:cNvSpPr/>
      </dsp:nvSpPr>
      <dsp:spPr>
        <a:xfrm>
          <a:off x="1902293" y="3768649"/>
          <a:ext cx="5272445" cy="52912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latin typeface="+mj-lt"/>
            </a:rPr>
            <a:t>EJECUTAR TODAS LAS OPERACIONES DE ACUERDO CON LAS NORMAS DE PREVENCION DE RIESGOS LABORALES</a:t>
          </a:r>
        </a:p>
      </dsp:txBody>
      <dsp:txXfrm>
        <a:off x="1917790" y="3784146"/>
        <a:ext cx="5241451" cy="4981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3DA5A2-D3AD-40B2-8A84-8A84587599FE}">
      <dsp:nvSpPr>
        <dsp:cNvPr id="0" name=""/>
        <dsp:cNvSpPr/>
      </dsp:nvSpPr>
      <dsp:spPr>
        <a:xfrm>
          <a:off x="0" y="64630"/>
          <a:ext cx="8223845" cy="1241809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MF0621_1: TECNICAS BASICAS DE SUSTITUCION DE ELEMENTOS AMOVIBLES</a:t>
          </a:r>
        </a:p>
      </dsp:txBody>
      <dsp:txXfrm>
        <a:off x="36371" y="101001"/>
        <a:ext cx="8151103" cy="1169067"/>
      </dsp:txXfrm>
    </dsp:sp>
    <dsp:sp modelId="{16AC33D0-D61D-4323-B455-69DE232FBA03}">
      <dsp:nvSpPr>
        <dsp:cNvPr id="0" name=""/>
        <dsp:cNvSpPr/>
      </dsp:nvSpPr>
      <dsp:spPr>
        <a:xfrm>
          <a:off x="822384" y="1306439"/>
          <a:ext cx="825261" cy="7262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6294"/>
              </a:lnTo>
              <a:lnTo>
                <a:pt x="825261" y="726294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5D5991-9ED1-429E-94D1-05FD64FBE472}">
      <dsp:nvSpPr>
        <dsp:cNvPr id="0" name=""/>
        <dsp:cNvSpPr/>
      </dsp:nvSpPr>
      <dsp:spPr>
        <a:xfrm>
          <a:off x="1647646" y="1737724"/>
          <a:ext cx="5879274" cy="590019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latin typeface="+mj-lt"/>
            </a:rPr>
            <a:t>DESMONTAR, MONTAR Y SUSTITUIR ELEMENTOS ACCESORIOS Y GUARNECIDOS</a:t>
          </a:r>
        </a:p>
      </dsp:txBody>
      <dsp:txXfrm>
        <a:off x="1664927" y="1755005"/>
        <a:ext cx="5844712" cy="555457"/>
      </dsp:txXfrm>
    </dsp:sp>
    <dsp:sp modelId="{13E03B28-42C9-40B3-BA8E-CF12827E119D}">
      <dsp:nvSpPr>
        <dsp:cNvPr id="0" name=""/>
        <dsp:cNvSpPr/>
      </dsp:nvSpPr>
      <dsp:spPr>
        <a:xfrm>
          <a:off x="822384" y="1306439"/>
          <a:ext cx="825261" cy="16131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3170"/>
              </a:lnTo>
              <a:lnTo>
                <a:pt x="825261" y="1613170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AFB633-D620-4902-9133-B2ED45084A4E}">
      <dsp:nvSpPr>
        <dsp:cNvPr id="0" name=""/>
        <dsp:cNvSpPr/>
      </dsp:nvSpPr>
      <dsp:spPr>
        <a:xfrm>
          <a:off x="1647646" y="2624600"/>
          <a:ext cx="5879274" cy="590019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latin typeface="+mj-lt"/>
            </a:rPr>
            <a:t>REPARAR Y SUSTITUIR LAS LUNAS DE UN VEHICULO</a:t>
          </a:r>
        </a:p>
      </dsp:txBody>
      <dsp:txXfrm>
        <a:off x="1664927" y="2641881"/>
        <a:ext cx="5844712" cy="555457"/>
      </dsp:txXfrm>
    </dsp:sp>
    <dsp:sp modelId="{77B540A8-5566-4C85-A8E9-7E038EDA125E}">
      <dsp:nvSpPr>
        <dsp:cNvPr id="0" name=""/>
        <dsp:cNvSpPr/>
      </dsp:nvSpPr>
      <dsp:spPr>
        <a:xfrm>
          <a:off x="822384" y="1306439"/>
          <a:ext cx="825261" cy="25000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0046"/>
              </a:lnTo>
              <a:lnTo>
                <a:pt x="825261" y="250004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8ECBE4-FB90-4767-A1D3-6B74212F14AC}">
      <dsp:nvSpPr>
        <dsp:cNvPr id="0" name=""/>
        <dsp:cNvSpPr/>
      </dsp:nvSpPr>
      <dsp:spPr>
        <a:xfrm>
          <a:off x="1647646" y="3511476"/>
          <a:ext cx="5879274" cy="590019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latin typeface="+mj-lt"/>
            </a:rPr>
            <a:t>EJECUTAR TODAS LAS OPERACIONES DE ACUERDO CON LAS NORMAS DE PREVENCION DE RIESGOS LABORALES</a:t>
          </a:r>
        </a:p>
      </dsp:txBody>
      <dsp:txXfrm>
        <a:off x="1664927" y="3528757"/>
        <a:ext cx="5844712" cy="5554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3DA5A2-D3AD-40B2-8A84-8A84587599FE}">
      <dsp:nvSpPr>
        <dsp:cNvPr id="0" name=""/>
        <dsp:cNvSpPr/>
      </dsp:nvSpPr>
      <dsp:spPr>
        <a:xfrm>
          <a:off x="0" y="64630"/>
          <a:ext cx="8223845" cy="1241809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MF0622_1: TECNICAS BASICAS DE PREPARACION DE SUPERFICIES</a:t>
          </a:r>
        </a:p>
      </dsp:txBody>
      <dsp:txXfrm>
        <a:off x="36371" y="101001"/>
        <a:ext cx="8151103" cy="1169067"/>
      </dsp:txXfrm>
    </dsp:sp>
    <dsp:sp modelId="{13E03B28-42C9-40B3-BA8E-CF12827E119D}">
      <dsp:nvSpPr>
        <dsp:cNvPr id="0" name=""/>
        <dsp:cNvSpPr/>
      </dsp:nvSpPr>
      <dsp:spPr>
        <a:xfrm>
          <a:off x="822384" y="1306439"/>
          <a:ext cx="825261" cy="7262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6294"/>
              </a:lnTo>
              <a:lnTo>
                <a:pt x="825261" y="726294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AFB633-D620-4902-9133-B2ED45084A4E}">
      <dsp:nvSpPr>
        <dsp:cNvPr id="0" name=""/>
        <dsp:cNvSpPr/>
      </dsp:nvSpPr>
      <dsp:spPr>
        <a:xfrm>
          <a:off x="1647646" y="1737724"/>
          <a:ext cx="5879274" cy="590019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latin typeface="+mj-lt"/>
            </a:rPr>
            <a:t>REALIZAR OPERACIONES BASICAS DE PREPARACION Y ACONDICIONAMIENTO</a:t>
          </a:r>
        </a:p>
      </dsp:txBody>
      <dsp:txXfrm>
        <a:off x="1664927" y="1755005"/>
        <a:ext cx="5844712" cy="555457"/>
      </dsp:txXfrm>
    </dsp:sp>
    <dsp:sp modelId="{DAB9E395-D9D4-47F2-9BD7-33F2832186E5}">
      <dsp:nvSpPr>
        <dsp:cNvPr id="0" name=""/>
        <dsp:cNvSpPr/>
      </dsp:nvSpPr>
      <dsp:spPr>
        <a:xfrm>
          <a:off x="822384" y="1306439"/>
          <a:ext cx="825261" cy="16131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3170"/>
              </a:lnTo>
              <a:lnTo>
                <a:pt x="825261" y="1613170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AF2CFE-AD8D-4546-AD00-F6331087870D}">
      <dsp:nvSpPr>
        <dsp:cNvPr id="0" name=""/>
        <dsp:cNvSpPr/>
      </dsp:nvSpPr>
      <dsp:spPr>
        <a:xfrm>
          <a:off x="1647646" y="2624600"/>
          <a:ext cx="5879274" cy="590019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latin typeface="+mj-lt"/>
            </a:rPr>
            <a:t>REALIZAR EL ENMASCARADO Y PROTECCION DEL VEHICULO</a:t>
          </a:r>
        </a:p>
      </dsp:txBody>
      <dsp:txXfrm>
        <a:off x="1664927" y="2641881"/>
        <a:ext cx="5844712" cy="555457"/>
      </dsp:txXfrm>
    </dsp:sp>
    <dsp:sp modelId="{77B540A8-5566-4C85-A8E9-7E038EDA125E}">
      <dsp:nvSpPr>
        <dsp:cNvPr id="0" name=""/>
        <dsp:cNvSpPr/>
      </dsp:nvSpPr>
      <dsp:spPr>
        <a:xfrm>
          <a:off x="822384" y="1306439"/>
          <a:ext cx="825261" cy="25000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0046"/>
              </a:lnTo>
              <a:lnTo>
                <a:pt x="825261" y="250004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8ECBE4-FB90-4767-A1D3-6B74212F14AC}">
      <dsp:nvSpPr>
        <dsp:cNvPr id="0" name=""/>
        <dsp:cNvSpPr/>
      </dsp:nvSpPr>
      <dsp:spPr>
        <a:xfrm>
          <a:off x="1647646" y="3511476"/>
          <a:ext cx="5879274" cy="590019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latin typeface="+mj-lt"/>
            </a:rPr>
            <a:t>EJECUTAR TODAS LAS OPERACIONES DE ACUERDO CON LAS NORMAS DE PREVENCION DE RIESGOS LABORALES</a:t>
          </a:r>
        </a:p>
      </dsp:txBody>
      <dsp:txXfrm>
        <a:off x="1664927" y="3528757"/>
        <a:ext cx="5844712" cy="5554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322DF3F-72C6-43D9-A601-2AFBB9D88A1F}" type="datetimeFigureOut">
              <a:rPr lang="es-ES"/>
              <a:pPr>
                <a:defRPr/>
              </a:pPr>
              <a:t>22/04/2021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15735C9-71B7-41A4-90F6-510403A44E2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3_Diapositiva de título"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1846530"/>
          </a:xfrm>
        </p:spPr>
        <p:txBody>
          <a:bodyPr anchor="ctr" anchorCtr="0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s-ES" sz="4800" b="1" kern="1200" dirty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endParaRPr lang="es-ES" dirty="0"/>
          </a:p>
        </p:txBody>
      </p:sp>
      <p:sp>
        <p:nvSpPr>
          <p:cNvPr id="4" name="9 Marcador de texto"/>
          <p:cNvSpPr>
            <a:spLocks noGrp="1"/>
          </p:cNvSpPr>
          <p:nvPr>
            <p:ph type="body" sz="quarter" idx="10"/>
          </p:nvPr>
        </p:nvSpPr>
        <p:spPr>
          <a:xfrm>
            <a:off x="714348" y="553244"/>
            <a:ext cx="7715250" cy="715516"/>
          </a:xfrm>
        </p:spPr>
        <p:txBody>
          <a:bodyPr anchor="ctr" anchorCtr="0">
            <a:noAutofit/>
          </a:bodyPr>
          <a:lstStyle>
            <a:lvl1pPr algn="ctr">
              <a:buNone/>
              <a:defRPr kumimoji="0" lang="es-ES" sz="3200" b="1" kern="1200" dirty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>
              <a:buNone/>
              <a:defRPr/>
            </a:lvl2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pie de página"/>
          <p:cNvSpPr txBox="1">
            <a:spLocks/>
          </p:cNvSpPr>
          <p:nvPr userDrawn="1"/>
        </p:nvSpPr>
        <p:spPr>
          <a:xfrm>
            <a:off x="0" y="6381329"/>
            <a:ext cx="9144000" cy="476672"/>
          </a:xfrm>
          <a:prstGeom prst="rect">
            <a:avLst/>
          </a:prstGeom>
          <a:noFill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CFO TALLERES M.A. SAN EMETERIO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7" name="Picture 3" descr="C:\Documents and Settings\Propietario\Escritorio\LOGOS\SmallLogo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6139805"/>
            <a:ext cx="1189065" cy="718195"/>
          </a:xfrm>
          <a:prstGeom prst="rect">
            <a:avLst/>
          </a:prstGeom>
          <a:noFill/>
        </p:spPr>
      </p:pic>
      <p:pic>
        <p:nvPicPr>
          <p:cNvPr id="9" name="Picture 2" descr="http://www.tibercar.es/imagenes/pintor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27730" y="3220474"/>
            <a:ext cx="4079861" cy="271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es-ES" sz="5000" b="1" kern="1200" dirty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00808"/>
            <a:ext cx="4038600" cy="4425355"/>
          </a:xfrm>
        </p:spPr>
        <p:txBody>
          <a:bodyPr>
            <a:normAutofit/>
          </a:bodyPr>
          <a:lstStyle>
            <a:lvl1pPr>
              <a:defRPr sz="2000"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00808"/>
            <a:ext cx="4038600" cy="4425355"/>
          </a:xfrm>
        </p:spPr>
        <p:txBody>
          <a:bodyPr>
            <a:normAutofit/>
          </a:bodyPr>
          <a:lstStyle>
            <a:lvl1pPr>
              <a:defRPr sz="2000"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8" name="5 Marcador de pie de página"/>
          <p:cNvSpPr txBox="1">
            <a:spLocks/>
          </p:cNvSpPr>
          <p:nvPr userDrawn="1"/>
        </p:nvSpPr>
        <p:spPr>
          <a:xfrm>
            <a:off x="0" y="6381329"/>
            <a:ext cx="9144000" cy="476672"/>
          </a:xfrm>
          <a:prstGeom prst="rect">
            <a:avLst/>
          </a:prstGeom>
          <a:noFill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CFO TALLERES M.A. SAN EMETERIO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9" name="Picture 3" descr="C:\Documents and Settings\Propietario\Escritorio\LOGOS\SmallLogo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6139805"/>
            <a:ext cx="1189065" cy="718195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00808"/>
            <a:ext cx="4040188" cy="720080"/>
          </a:xfrm>
        </p:spPr>
        <p:txBody>
          <a:bodyPr anchor="ctr" anchorCtr="0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92896"/>
            <a:ext cx="4040188" cy="3633266"/>
          </a:xfrm>
        </p:spPr>
        <p:txBody>
          <a:bodyPr>
            <a:normAutofit/>
          </a:bodyPr>
          <a:lstStyle>
            <a:lvl1pPr>
              <a:defRPr sz="2000"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700807"/>
            <a:ext cx="4041775" cy="720081"/>
          </a:xfrm>
        </p:spPr>
        <p:txBody>
          <a:bodyPr anchor="ctr" anchorCtr="0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92896"/>
            <a:ext cx="4041775" cy="3633266"/>
          </a:xfrm>
        </p:spPr>
        <p:txBody>
          <a:bodyPr>
            <a:normAutofit/>
          </a:bodyPr>
          <a:lstStyle>
            <a:lvl1pPr>
              <a:defRPr sz="2000"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10" name="5 Marcador de pie de página"/>
          <p:cNvSpPr txBox="1">
            <a:spLocks/>
          </p:cNvSpPr>
          <p:nvPr userDrawn="1"/>
        </p:nvSpPr>
        <p:spPr>
          <a:xfrm>
            <a:off x="0" y="6381329"/>
            <a:ext cx="9144000" cy="476672"/>
          </a:xfrm>
          <a:prstGeom prst="rect">
            <a:avLst/>
          </a:prstGeom>
          <a:noFill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CFO TALLERES M.A. SAN EMETERIO    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11" name="Picture 3" descr="C:\Documents and Settings\Propietario\Escritorio\LOGOS\SmallLogo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6139805"/>
            <a:ext cx="1189065" cy="718195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 build="p"/>
      <p:bldP spid="6" grpId="0" build="p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/>
            </a:lvl1pPr>
          </a:lstStyle>
          <a:p>
            <a:r>
              <a:rPr kumimoji="0" lang="es-ES" dirty="0"/>
              <a:t>Haga clic para modificar el estilo de título del patrón</a:t>
            </a:r>
            <a:endParaRPr kumimoji="0"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64496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 eaLnBrk="1" latinLnBrk="0" hangingPunct="1"/>
            <a:r>
              <a:rPr lang="es-ES" dirty="0"/>
              <a:t>Haga clic para modificar el estilo de texto del patrón</a:t>
            </a:r>
          </a:p>
          <a:p>
            <a:pPr lvl="1" eaLnBrk="1" latinLnBrk="0" hangingPunct="1"/>
            <a:r>
              <a:rPr lang="es-ES" dirty="0"/>
              <a:t>Segundo nivel</a:t>
            </a:r>
          </a:p>
          <a:p>
            <a:pPr lvl="2" eaLnBrk="1" latinLnBrk="0" hangingPunct="1"/>
            <a:r>
              <a:rPr lang="es-ES" dirty="0"/>
              <a:t>Tercer nivel</a:t>
            </a:r>
          </a:p>
          <a:p>
            <a:pPr lvl="3" eaLnBrk="1" latinLnBrk="0" hangingPunct="1"/>
            <a:r>
              <a:rPr lang="es-ES" dirty="0"/>
              <a:t>Cuarto nivel</a:t>
            </a:r>
          </a:p>
          <a:p>
            <a:pPr lvl="4" eaLnBrk="1" latinLnBrk="0" hangingPunct="1"/>
            <a:r>
              <a:rPr lang="es-ES" dirty="0"/>
              <a:t>Quinto nivel</a:t>
            </a:r>
            <a:endParaRPr kumimoji="0" lang="en-US" dirty="0"/>
          </a:p>
        </p:txBody>
      </p:sp>
      <p:sp>
        <p:nvSpPr>
          <p:cNvPr id="7" name="5 Marcador de pie de página"/>
          <p:cNvSpPr txBox="1">
            <a:spLocks/>
          </p:cNvSpPr>
          <p:nvPr userDrawn="1"/>
        </p:nvSpPr>
        <p:spPr>
          <a:xfrm>
            <a:off x="0" y="6381329"/>
            <a:ext cx="9144000" cy="476672"/>
          </a:xfrm>
          <a:prstGeom prst="rect">
            <a:avLst/>
          </a:prstGeom>
          <a:noFill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CFO TALLERES M.A. SAN EMETERIO    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8" name="Picture 3" descr="C:\Documents and Settings\Propietario\Escritorio\LOGOS\SmallLogo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6139805"/>
            <a:ext cx="1189065" cy="718195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5 Marcador de pie de página"/>
          <p:cNvSpPr txBox="1">
            <a:spLocks/>
          </p:cNvSpPr>
          <p:nvPr userDrawn="1"/>
        </p:nvSpPr>
        <p:spPr>
          <a:xfrm>
            <a:off x="0" y="6381329"/>
            <a:ext cx="9144000" cy="476672"/>
          </a:xfrm>
          <a:prstGeom prst="rect">
            <a:avLst/>
          </a:prstGeom>
          <a:noFill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CFO TALLERES M.A. SAN EMETERIO    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4" name="Picture 3" descr="C:\Documents and Settings\Propietario\Escritorio\LOGOS\SmallLogo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6139805"/>
            <a:ext cx="1189065" cy="718195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Marcador de pie de página"/>
          <p:cNvSpPr txBox="1">
            <a:spLocks/>
          </p:cNvSpPr>
          <p:nvPr userDrawn="1"/>
        </p:nvSpPr>
        <p:spPr>
          <a:xfrm>
            <a:off x="0" y="6381329"/>
            <a:ext cx="9144000" cy="476672"/>
          </a:xfrm>
          <a:prstGeom prst="rect">
            <a:avLst/>
          </a:prstGeom>
          <a:noFill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CFO TALLERES M.A. SAN EMETERIO    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4" name="Picture 3" descr="C:\Documents and Settings\Propietario\Escritorio\LOGOS\SmallLogo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6139805"/>
            <a:ext cx="1189065" cy="718195"/>
          </a:xfrm>
          <a:prstGeom prst="rect">
            <a:avLst/>
          </a:prstGeom>
          <a:noFill/>
        </p:spPr>
      </p:pic>
      <p:sp>
        <p:nvSpPr>
          <p:cNvPr id="5" name="2 Subtítulo"/>
          <p:cNvSpPr>
            <a:spLocks noGrp="1"/>
          </p:cNvSpPr>
          <p:nvPr>
            <p:ph type="subTitle" idx="1"/>
          </p:nvPr>
        </p:nvSpPr>
        <p:spPr>
          <a:xfrm>
            <a:off x="1331640" y="3448199"/>
            <a:ext cx="6400800" cy="1752600"/>
          </a:xfr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s-ES" sz="2800" b="1" kern="1200" dirty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  <p:sp>
        <p:nvSpPr>
          <p:cNvPr id="6" name="1 Título"/>
          <p:cNvSpPr>
            <a:spLocks noGrp="1"/>
          </p:cNvSpPr>
          <p:nvPr>
            <p:ph type="ctrTitle"/>
          </p:nvPr>
        </p:nvSpPr>
        <p:spPr>
          <a:xfrm>
            <a:off x="688032" y="1844824"/>
            <a:ext cx="7772400" cy="1470025"/>
          </a:xfrm>
        </p:spPr>
        <p:txBody>
          <a:bodyPr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s-ES" sz="5000" b="1" kern="1200" dirty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s-ES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2_Diapositiva de título"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s-ES" sz="5600" b="1" kern="1200" dirty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4_Diapositiva de título"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1846530"/>
          </a:xfrm>
        </p:spPr>
        <p:txBody>
          <a:bodyPr anchor="ctr" anchorCtr="0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s-ES" sz="4800" b="1" kern="1200" dirty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endParaRPr lang="es-ES" dirty="0"/>
          </a:p>
        </p:txBody>
      </p:sp>
      <p:sp>
        <p:nvSpPr>
          <p:cNvPr id="4" name="9 Marcador de texto"/>
          <p:cNvSpPr>
            <a:spLocks noGrp="1"/>
          </p:cNvSpPr>
          <p:nvPr>
            <p:ph type="body" sz="quarter" idx="10"/>
          </p:nvPr>
        </p:nvSpPr>
        <p:spPr>
          <a:xfrm>
            <a:off x="714348" y="553244"/>
            <a:ext cx="7715250" cy="715516"/>
          </a:xfrm>
        </p:spPr>
        <p:txBody>
          <a:bodyPr anchor="ctr" anchorCtr="0">
            <a:noAutofit/>
          </a:bodyPr>
          <a:lstStyle>
            <a:lvl1pPr algn="ctr">
              <a:buNone/>
              <a:defRPr kumimoji="0" lang="es-ES" sz="3200" b="1" kern="1200" dirty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>
              <a:buNone/>
              <a:defRPr/>
            </a:lvl2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pie de página"/>
          <p:cNvSpPr txBox="1">
            <a:spLocks/>
          </p:cNvSpPr>
          <p:nvPr userDrawn="1"/>
        </p:nvSpPr>
        <p:spPr>
          <a:xfrm>
            <a:off x="0" y="6381329"/>
            <a:ext cx="9144000" cy="476672"/>
          </a:xfrm>
          <a:prstGeom prst="rect">
            <a:avLst/>
          </a:prstGeom>
          <a:noFill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CFO TALLERES M.A. SAN EMETERIO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7" name="Picture 3" descr="C:\Documents and Settings\Propietario\Escritorio\LOGOS\SmallLogo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6139805"/>
            <a:ext cx="1189065" cy="718195"/>
          </a:xfrm>
          <a:prstGeom prst="rect">
            <a:avLst/>
          </a:prstGeom>
          <a:noFill/>
        </p:spPr>
      </p:pic>
      <p:pic>
        <p:nvPicPr>
          <p:cNvPr id="9" name="Picture 2" descr="http://www.tibercar.es/imagenes/pintor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27730" y="3220474"/>
            <a:ext cx="4079861" cy="271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9400720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  <a:prstGeom prst="rect">
            <a:avLst/>
          </a:prstGeom>
        </p:spPr>
        <p:txBody>
          <a:bodyPr vert="horz" lIns="0" rIns="0" bIns="0" anchor="ctr" anchorCtr="0">
            <a:normAutofit/>
          </a:bodyPr>
          <a:lstStyle/>
          <a:p>
            <a:r>
              <a:rPr kumimoji="0" lang="es-ES" dirty="0"/>
              <a:t>Haga clic para modificar el estilo de título del patrón</a:t>
            </a:r>
            <a:endParaRPr kumimoji="0" lang="en-US" dirty="0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700808"/>
            <a:ext cx="8229600" cy="446449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dirty="0"/>
              <a:t>Haga clic para modificar el estilo de texto del patrón</a:t>
            </a:r>
          </a:p>
          <a:p>
            <a:pPr lvl="1" eaLnBrk="1" latinLnBrk="0" hangingPunct="1"/>
            <a:r>
              <a:rPr kumimoji="0" lang="es-ES" dirty="0"/>
              <a:t>Segundo nivel</a:t>
            </a:r>
          </a:p>
          <a:p>
            <a:pPr lvl="2" eaLnBrk="1" latinLnBrk="0" hangingPunct="1"/>
            <a:r>
              <a:rPr kumimoji="0" lang="es-ES" dirty="0"/>
              <a:t>Tercer nivel</a:t>
            </a:r>
          </a:p>
          <a:p>
            <a:pPr lvl="3" eaLnBrk="1" latinLnBrk="0" hangingPunct="1"/>
            <a:r>
              <a:rPr kumimoji="0" lang="es-ES" dirty="0"/>
              <a:t>Cuarto nivel</a:t>
            </a:r>
          </a:p>
          <a:p>
            <a:pPr lvl="4" eaLnBrk="1" latinLnBrk="0" hangingPunct="1"/>
            <a:r>
              <a:rPr kumimoji="0" lang="es-ES" dirty="0"/>
              <a:t>Quinto nivel</a:t>
            </a:r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80" r:id="rId8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5000" b="1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maseformacion.es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908720"/>
            <a:ext cx="9144000" cy="1846530"/>
          </a:xfrm>
        </p:spPr>
        <p:txBody>
          <a:bodyPr>
            <a:normAutofit fontScale="90000"/>
          </a:bodyPr>
          <a:lstStyle/>
          <a:p>
            <a:r>
              <a:rPr dirty="0"/>
              <a:t>TMVL0109</a:t>
            </a:r>
            <a:br>
              <a:rPr dirty="0"/>
            </a:br>
            <a:r>
              <a:rPr dirty="0"/>
              <a:t>CURSO 2018/02/0111/0012</a:t>
            </a:r>
            <a:br>
              <a:rPr dirty="0"/>
            </a:br>
            <a:r>
              <a:rPr dirty="0"/>
              <a:t>"</a:t>
            </a:r>
            <a:r>
              <a:rPr lang="es-ES" dirty="0"/>
              <a:t>OP. AUXILIARES MANT. CARROCERIA”</a:t>
            </a:r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es-ES" dirty="0"/>
              <a:t>FECHAS Y HORAS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339752" y="2132856"/>
            <a:ext cx="4381032" cy="4464496"/>
          </a:xfrm>
        </p:spPr>
        <p:txBody>
          <a:bodyPr/>
          <a:lstStyle/>
          <a:p>
            <a:r>
              <a:rPr lang="es-ES" b="1" dirty="0"/>
              <a:t>INICIO:</a:t>
            </a:r>
            <a:r>
              <a:rPr lang="es-ES" dirty="0"/>
              <a:t> 20/04/2021</a:t>
            </a:r>
          </a:p>
          <a:p>
            <a:r>
              <a:rPr lang="es-ES" b="1" dirty="0"/>
              <a:t>FINAL DE CURSO: </a:t>
            </a:r>
            <a:r>
              <a:rPr lang="es-ES" dirty="0"/>
              <a:t>14/07/2021</a:t>
            </a:r>
          </a:p>
          <a:p>
            <a:pPr marL="722313" indent="0">
              <a:buNone/>
            </a:pPr>
            <a:r>
              <a:rPr lang="es-ES" dirty="0"/>
              <a:t>(07/07/2021  FINAL TALLER)</a:t>
            </a:r>
          </a:p>
          <a:p>
            <a:r>
              <a:rPr lang="es-ES" b="1" dirty="0"/>
              <a:t>HORAS TOTALES: </a:t>
            </a:r>
            <a:r>
              <a:rPr lang="es-ES" dirty="0"/>
              <a:t>310 h.</a:t>
            </a:r>
          </a:p>
          <a:p>
            <a:r>
              <a:rPr lang="es-ES" b="1" dirty="0"/>
              <a:t>DIAS LECTIVOS: </a:t>
            </a:r>
            <a:r>
              <a:rPr lang="es-ES" dirty="0"/>
              <a:t>62.</a:t>
            </a:r>
          </a:p>
          <a:p>
            <a:r>
              <a:rPr lang="es-ES" b="1" dirty="0"/>
              <a:t>HORARIO:</a:t>
            </a:r>
            <a:r>
              <a:rPr lang="es-ES" dirty="0"/>
              <a:t> 08:45 – 14:00</a:t>
            </a:r>
          </a:p>
          <a:p>
            <a:pPr marL="722313" indent="0">
              <a:buNone/>
            </a:pPr>
            <a:r>
              <a:rPr lang="es-ES" dirty="0"/>
              <a:t>(DESCANSO 11:00 – 11:15)</a:t>
            </a:r>
          </a:p>
          <a:p>
            <a:pPr marL="722313" indent="0">
              <a:buNone/>
            </a:pPr>
            <a:endParaRPr lang="es-ES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IDENTIFICACIÓN DEL CERTIFICADO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1080892" y="1700808"/>
            <a:ext cx="6972320" cy="4464496"/>
          </a:xfrm>
        </p:spPr>
        <p:txBody>
          <a:bodyPr>
            <a:normAutofit/>
          </a:bodyPr>
          <a:lstStyle/>
          <a:p>
            <a:r>
              <a:rPr lang="es-ES" b="1" dirty="0"/>
              <a:t>CURSO: </a:t>
            </a:r>
            <a:r>
              <a:rPr lang="es-ES" dirty="0"/>
              <a:t>TMVL0109 OPERACIONES AUXILIARES DE MANTENIMIENTO DE CARROCERIA DE VEHICULOS.</a:t>
            </a:r>
          </a:p>
          <a:p>
            <a:r>
              <a:rPr lang="es-ES" b="1" dirty="0"/>
              <a:t>FAMILIA: </a:t>
            </a:r>
            <a:r>
              <a:rPr lang="es-ES" dirty="0"/>
              <a:t>TRANSPORTE Y MANTENIMIENTO DE VEHÍCULOS.</a:t>
            </a:r>
          </a:p>
          <a:p>
            <a:r>
              <a:rPr lang="es-ES" b="1" dirty="0"/>
              <a:t>ÁREA:</a:t>
            </a:r>
            <a:r>
              <a:rPr lang="es-ES" dirty="0"/>
              <a:t> CARROCERÍA DE VEHÍCULOS.</a:t>
            </a:r>
          </a:p>
          <a:p>
            <a:r>
              <a:rPr lang="es-ES" b="1" dirty="0"/>
              <a:t>NIVEL: </a:t>
            </a:r>
            <a:r>
              <a:rPr lang="es-ES" dirty="0"/>
              <a:t>1.</a:t>
            </a:r>
          </a:p>
          <a:p>
            <a:r>
              <a:rPr lang="es-ES" b="1" dirty="0"/>
              <a:t>OBJETIVO:</a:t>
            </a:r>
            <a:r>
              <a:rPr lang="es-ES" dirty="0"/>
              <a:t> Realizar operaciones auxiliares de mantenimiento en el área de carrocería, cumpliendo especificaciones técnicas, en condiciones de seguridad y bajo la supervisión de un técnico de nivel superior.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PROGRAMA FORMATIVO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700213"/>
          <a:ext cx="8229600" cy="43005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PROGRAMA FORMATIVO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700213"/>
          <a:ext cx="8229600" cy="43005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PROGRAMA FORMATIVO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700213"/>
          <a:ext cx="8229600" cy="43005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5" y="1047750"/>
            <a:ext cx="7829550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547664" y="5373216"/>
          <a:ext cx="6096000" cy="1296143"/>
        </p:xfrm>
        <a:graphic>
          <a:graphicData uri="http://schemas.openxmlformats.org/drawingml/2006/table">
            <a:tbl>
              <a:tblPr/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96143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>
                          <a:latin typeface="Calibri"/>
                        </a:rPr>
                        <a:t>Está acción formativa está financiada por el Gobierno de Cantabria con cargo a los fondos recibidos del Servicio Público de Empleo Estatal.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81285" y="2031083"/>
            <a:ext cx="8229600" cy="1214446"/>
          </a:xfrm>
          <a:solidFill>
            <a:srgbClr val="FFC000"/>
          </a:solidFill>
        </p:spPr>
        <p:txBody>
          <a:bodyPr/>
          <a:lstStyle/>
          <a:p>
            <a:r>
              <a:rPr lang="es-ES" sz="4400" dirty="0">
                <a:solidFill>
                  <a:srgbClr val="002060"/>
                </a:solidFill>
              </a:rPr>
              <a:t>TALLERES M.A. SAN EMETERIO</a:t>
            </a:r>
          </a:p>
        </p:txBody>
      </p:sp>
      <p:sp>
        <p:nvSpPr>
          <p:cNvPr id="8" name="7 Marcador de contenido"/>
          <p:cNvSpPr>
            <a:spLocks noGrp="1"/>
          </p:cNvSpPr>
          <p:nvPr>
            <p:ph sz="half" idx="1"/>
          </p:nvPr>
        </p:nvSpPr>
        <p:spPr>
          <a:xfrm>
            <a:off x="457200" y="3500438"/>
            <a:ext cx="4038600" cy="135732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ES" sz="2400" b="1" dirty="0">
                <a:solidFill>
                  <a:srgbClr val="002060"/>
                </a:solidFill>
              </a:rPr>
              <a:t>C/ LUIS SALGADO LODEIRO 4 PUERTA 4</a:t>
            </a:r>
          </a:p>
          <a:p>
            <a:pPr algn="ctr">
              <a:buNone/>
            </a:pPr>
            <a:r>
              <a:rPr lang="es-ES" sz="2400" b="1" dirty="0">
                <a:solidFill>
                  <a:srgbClr val="002060"/>
                </a:solidFill>
              </a:rPr>
              <a:t>39012 SANTANDER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half" idx="2"/>
          </p:nvPr>
        </p:nvSpPr>
        <p:spPr>
          <a:xfrm>
            <a:off x="4648200" y="3643314"/>
            <a:ext cx="4038600" cy="100013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ES" sz="2400" b="1" dirty="0">
                <a:solidFill>
                  <a:srgbClr val="002060"/>
                </a:solidFill>
              </a:rPr>
              <a:t>651 193 246/ 942 322 700</a:t>
            </a:r>
          </a:p>
          <a:p>
            <a:pPr algn="ctr">
              <a:buNone/>
            </a:pPr>
            <a:r>
              <a:rPr lang="es-ES" sz="2400" b="1" dirty="0">
                <a:solidFill>
                  <a:srgbClr val="002060"/>
                </a:solidFill>
              </a:rPr>
              <a:t>infosanemeterio@gmail.com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85720" y="5000636"/>
            <a:ext cx="8572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solidFill>
                  <a:srgbClr val="002060"/>
                </a:solidFill>
                <a:latin typeface="+mj-lt"/>
                <a:hlinkClick r:id="rId2"/>
              </a:rPr>
              <a:t>www.maseformacion.es</a:t>
            </a:r>
            <a:endParaRPr lang="es-ES" sz="36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" name="7 Marcador de contenido">
            <a:extLst>
              <a:ext uri="{FF2B5EF4-FFF2-40B4-BE49-F238E27FC236}">
                <a16:creationId xmlns:a16="http://schemas.microsoft.com/office/drawing/2014/main" id="{0BD5413C-1A34-4A28-A5AC-319F3C7DF0FF}"/>
              </a:ext>
            </a:extLst>
          </p:cNvPr>
          <p:cNvSpPr txBox="1">
            <a:spLocks/>
          </p:cNvSpPr>
          <p:nvPr/>
        </p:nvSpPr>
        <p:spPr>
          <a:xfrm>
            <a:off x="1587860" y="5778164"/>
            <a:ext cx="6120680" cy="135732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  <a:buFont typeface="Wingdings 2"/>
              <a:buNone/>
            </a:pPr>
            <a:r>
              <a:rPr lang="es-ES" sz="2400" b="1" dirty="0">
                <a:solidFill>
                  <a:srgbClr val="002060"/>
                </a:solidFill>
              </a:rPr>
              <a:t>AULAVIRTUAL.MASEFORMACION.ES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F20AE6D9-5F69-4B4F-9526-D64395A617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285" y="763713"/>
            <a:ext cx="8229600" cy="1280766"/>
          </a:xfrm>
          <a:prstGeom prst="rect">
            <a:avLst/>
          </a:prstGeom>
        </p:spPr>
      </p:pic>
    </p:spTree>
  </p:cSld>
  <p:clrMapOvr>
    <a:masterClrMapping/>
  </p:clrMapOvr>
  <p:transition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 txBox="1">
            <a:spLocks/>
          </p:cNvSpPr>
          <p:nvPr/>
        </p:nvSpPr>
        <p:spPr>
          <a:xfrm>
            <a:off x="611560" y="1556792"/>
            <a:ext cx="7772400" cy="1470025"/>
          </a:xfrm>
          <a:prstGeom prst="rect">
            <a:avLst/>
          </a:prstGeom>
        </p:spPr>
        <p:txBody>
          <a:bodyPr vert="horz" lIns="0" rIns="0" bIns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 felicito por haber sido seleccionado/a, y espero que la acción formativa que va a realizar sea provechosa para Ud. </a:t>
            </a: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005064"/>
            <a:ext cx="7932494" cy="2154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Bar dir="vert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Azul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2142</TotalTime>
  <Words>319</Words>
  <Application>Microsoft Office PowerPoint</Application>
  <PresentationFormat>Presentación en pantalla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Calibri</vt:lpstr>
      <vt:lpstr>Constantia</vt:lpstr>
      <vt:lpstr>Wingdings 2</vt:lpstr>
      <vt:lpstr>Flujo</vt:lpstr>
      <vt:lpstr>TMVL0109 CURSO 2018/02/0111/0012 "OP. AUXILIARES MANT. CARROCERIA”</vt:lpstr>
      <vt:lpstr>FECHAS Y HORAS</vt:lpstr>
      <vt:lpstr>IDENTIFICACIÓN DEL CERTIFICADO</vt:lpstr>
      <vt:lpstr>PROGRAMA FORMATIVO</vt:lpstr>
      <vt:lpstr>PROGRAMA FORMATIVO</vt:lpstr>
      <vt:lpstr>PROGRAMA FORMATIVO</vt:lpstr>
      <vt:lpstr>Presentación de PowerPoint</vt:lpstr>
      <vt:lpstr>TALLERES M.A. SAN EMETERIO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miguelangel</dc:creator>
  <cp:lastModifiedBy>miguel angel san emeterio</cp:lastModifiedBy>
  <cp:revision>114</cp:revision>
  <dcterms:created xsi:type="dcterms:W3CDTF">2010-06-23T13:24:46Z</dcterms:created>
  <dcterms:modified xsi:type="dcterms:W3CDTF">2021-04-22T07:22:28Z</dcterms:modified>
</cp:coreProperties>
</file>